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4"/>
  </p:notesMasterIdLst>
  <p:sldIdLst>
    <p:sldId id="496" r:id="rId2"/>
    <p:sldId id="256" r:id="rId3"/>
    <p:sldId id="494" r:id="rId4"/>
    <p:sldId id="257" r:id="rId5"/>
    <p:sldId id="259" r:id="rId6"/>
    <p:sldId id="260" r:id="rId7"/>
    <p:sldId id="390" r:id="rId8"/>
    <p:sldId id="261" r:id="rId9"/>
    <p:sldId id="399" r:id="rId10"/>
    <p:sldId id="262" r:id="rId11"/>
    <p:sldId id="263" r:id="rId12"/>
    <p:sldId id="264" r:id="rId13"/>
    <p:sldId id="400" r:id="rId14"/>
    <p:sldId id="375" r:id="rId15"/>
    <p:sldId id="265" r:id="rId16"/>
    <p:sldId id="266" r:id="rId17"/>
    <p:sldId id="470" r:id="rId18"/>
    <p:sldId id="471" r:id="rId19"/>
    <p:sldId id="472" r:id="rId20"/>
    <p:sldId id="473" r:id="rId21"/>
    <p:sldId id="474" r:id="rId22"/>
    <p:sldId id="495" r:id="rId2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DDDDD"/>
    <a:srgbClr val="009900"/>
    <a:srgbClr val="66FF33"/>
    <a:srgbClr val="0000FF"/>
    <a:srgbClr val="800000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08:45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714">
    <iact:property name="dataType"/>
    <iact:actionData xml:id="d0">
      <inkml:trace xmlns:inkml="http://www.w3.org/2003/InkML" xml:id="stk0" contextRef="#ctx0" brushRef="#br0">4471 5378 0,'0'0'6,"0"0"3,0 0 0,0 0 2,0 0-3,0 0 1,49-21 1,1 0-1,37-3 1,37 3-1,41 0 1,34 5-2,37-1 2,16 0-1,0 17 1,-7-4-1,-10 4 0,1 9 1,-16-1-1,11 4 0,22 5 1,-5-5-1,33 5 1,9-5-1,20-8 2,50-8-3,29-12 1</inkml:trace>
    </iact:actionData>
  </iact:action>
  <iact:action type="add" startTime="24037">
    <iact:property name="dataType"/>
    <iact:actionData xml:id="d1">
      <inkml:trace xmlns:inkml="http://www.w3.org/2003/InkML" xml:id="stk1" contextRef="#ctx0" brushRef="#br0">12816 5266 0,'0'0'7,"0"0"7,0 0-10,0 0 6,0 0-1,0 0 2,0 0-3,0 0 1,0 0 0,66-8 2,4-1-3,38 5 2,41 0 1,28 4-1,39 8-3,24 5 2,-17-5 0,5 0 0,7 5 1,-19-5-1,11 0 1,9 5-1,0-1 1,41 5-1,13-1 0,28 1 0,55 0 1,24-17 0,66-13-2</inkml:trace>
    </iact:actionData>
  </iact:action>
  <iact:action type="add" startTime="31031">
    <iact:property name="dataType"/>
    <iact:actionData xml:id="d2">
      <inkml:trace xmlns:inkml="http://www.w3.org/2003/InkML" xml:id="stk2" contextRef="#ctx0" brushRef="#br0">4793 7183 0,'0'0'2,"0"0"3,0 0 1,0 0 4,0 0 0,0 0-3,42 0 3,-5 0-1,33-4 0,34 0 1,3-5 0,13 5-1,17 0 0,24 0 0,17 0 1,0 4-1,4 0 0,4-4 1,-8 0-1,12-1 1,-12 1-1,0 4 0,4 0 1,-8 4-1,16 5 0,-4-1 1,21 4-1,42 1 0,-26-1 1,-4 1-1,-4-1 0,-4-8 1,-8 0-1,-17 1 0,25-5 1,79-5 0</inkml:trace>
    </iact:actionData>
  </iact:action>
  <iact:action type="add" startTime="34661">
    <iact:property name="dataType"/>
    <iact:actionData xml:id="d3">
      <inkml:trace xmlns:inkml="http://www.w3.org/2003/InkML" xml:id="stk3" contextRef="#ctx0" brushRef="#br0">12708 7378 0,'0'0'3,"0"0"-2,0 0 9,0 0-1,0 0 1,0 0-1,0 0 0,0 0 1,0 0 1,58-9-3,-8 9 1,28-4 0,30-4 1,20 0-1,13 3 1,8 5 3,4 0-6,-13-4 1,-7 0 1,-13 4 0,12 4 1,9 0 1,8-4-4,8 0 3,8 0-1,1 0 0,12 0 2,0 0-3,0 0 1,4 5 0,8 3 1,4 8-1,9-3 1,12 3-1,46 5 0,45 4 1,71 0-1,65 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29:1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472">
    <iact:property name="dataType"/>
    <iact:actionData xml:id="d0">
      <inkml:trace xmlns:inkml="http://www.w3.org/2003/InkML" xml:id="stk0" contextRef="#ctx0" brushRef="#br0">5592 9717 0,'0'0'2,"0"0"0,0 0 7,0 0 0,0 0 1,0 0-1,0 0 1,0 0-1,0 0 1,0 0-1,0 0 1,0 0-1,0 0 1,49 8-1,-32-8 0,8 0 1,8-4-1,4 4 0,4-4 1,1 0-1,-1 0 0,1-1 1,-5-3-1,0 0 0,0 0 1,-4-1 1,0 1-3,1 0 2,-1-1-1,4 1 0,-8 0 1,12 0 0,-8-1-1,5 1 0,-1 4 1,0 0-1,-4 0 0,0-1 1,0 5-1,-8 0 0,4 0 4,0 0-8,0 0 5,0 0 0,-8 0-1,4 0 3,-1 0-5,-11 0 3,3-4-2,1 0 1,-1 0 1,1 0 0,0 0 0,-1 0-2,-4 4 2,1 0-2,-1 0 2,-3 0-1</inkml:trace>
    </iact:actionData>
  </iact:action>
  <iact:action type="add" startTime="22757">
    <iact:property name="dataType"/>
    <iact:actionData xml:id="d1">
      <inkml:trace xmlns:inkml="http://www.w3.org/2003/InkML" xml:id="stk1" contextRef="#ctx0" brushRef="#br0">8372 9588 0,'0'0'7,"0"0"2,0 0 1,0 0-1,0 0 0,0 0 1,0 0-1,0 0 1,0 0-1,0 0 0,0 0 1,0 0-1,0 0 0,46-24 1,7 32 4,18 0-10,3 5 6,-4-1 0,-7 0-1,-14-3 1,-7-5 1,-5-4-3,0-4 1,-4-5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08:45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82">
    <iact:property name="dataType"/>
    <iact:actionData xml:id="d0">
      <inkml:trace xmlns:inkml="http://www.w3.org/2003/InkML" xml:id="stk0" contextRef="#ctx0" brushRef="#br0">18115 5982 0,'0'0'3,"0"0"-2,0 0 9,0 0 0,0 0-2,0 0 1,0 0 1</inkml:trace>
    </iact:actionData>
  </iact:action>
  <iact:action type="add" startTime="13432">
    <iact:property name="dataType"/>
    <iact:actionData xml:id="d1">
      <inkml:trace xmlns:inkml="http://www.w3.org/2003/InkML" xml:id="stk1" contextRef="#ctx0" brushRef="#br0">18144 5663 0,'0'0'7,"0"0"-1,0 0 4,0 0-1,0 0 0,0 0 2,54-4-1,-33 4-1,8 0-1,8 0 2,13 0-2,12-4 2,25-4-1,8 4 1,12 0-1,-3 4 0,-1 4 1,1-4-1,7 0 1,9-4-1,9 4 0,7 8 0,-3 0 1,-1 0-1,0-3 1,5-1 0,4 0-2,3 0 2,14 0-1,7-4 0,5 0 1,12 0 0,12-4-2,5-13 1,-5-11 1</inkml:trace>
    </iact:actionData>
  </iact:action>
  <iact:action type="add" startTime="20017">
    <iact:property name="dataType"/>
    <iact:actionData xml:id="d2">
      <inkml:trace xmlns:inkml="http://www.w3.org/2003/InkML" xml:id="stk2" contextRef="#ctx0" brushRef="#br0">8430 7166 0,'0'0'2,"0"0"-1,0 0 11,0 0-5,0 0 2,0 0 3,0 0-4,0 0 1,74-29 0,1 0 0,28-8 1,34 0-1,32-9 1,18 1-1,11-9 1,17 8-1,5-3 0,-5-1 0,4 9 1,0-9 0,-12 4-1,0 13 0,29 4 1,0 13-1,74-1 0,112-12 0</inkml:trace>
    </iact:actionData>
  </iact:action>
  <iact:action type="add" startTime="49248">
    <iact:property name="dataType"/>
    <iact:actionData xml:id="d3">
      <inkml:trace xmlns:inkml="http://www.w3.org/2003/InkML" xml:id="stk3" contextRef="#ctx0" brushRef="#br0">10718 12884 0,'0'0'2</inkml:trace>
    </iact:actionData>
  </iact:action>
  <iact:action type="add" startTime="49300">
    <iact:property name="dataType"/>
    <iact:actionData xml:id="d4">
      <inkml:trace xmlns:inkml="http://www.w3.org/2003/InkML" xml:id="stk4" contextRef="#ctx0" brushRef="#br0">11032 12839 0,'0'0'8,"0"0"1,0 0 0,46 4 1,-21 4-1,8 4 1,12 5-1,17 0 0,21-5 2,8-8-3,0-4 2,-4-4-1,-13-4 0,-16 4 1,-8 4-1,-9 0 0,1 4 1,12 4-1,12 0 0,12 1 2,13-5-3,-8-4 1,-4-4 1,-13-1-1,-12 5 0,-5 0 1,-7 0-1,3 5 0,13 3 1,25 0-1,16-8 1,13-4-1,-17 0 0,-16 0 1,-17 0 0,-13 4-1,1 4 0,0 0 0,20 4 0,21-4 1,21 0-1,8-4 1,-8 0 0,-17 5-2,-8-1 2,-1 0-1,10 0 0,7-4 1,0-4-1,-3 0 0,-13 4 0,-9 0 1,17 4-1,1 0 1,19-4 0,10-8-1,-5-1 0,-29 1 1,-9 4-1,-7 4 0,3-4 1,13 0-1,9-5 3,-1-3-4,-8 0 0,-12 3 2,-13 9 0,-4 0-1,0 0 0,8 0 0,17-8 1,17 0-1,-1-5 0,-4 5 1,1 4-1,3 0 1,25-5 0,25-3-1,21-5 1,37-7-1,-8-1 2,8-8 0,33-5-2,25-3 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12:50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02">
    <iact:property name="dataType"/>
    <iact:actionData xml:id="d0">
      <inkml:trace xmlns:inkml="http://www.w3.org/2003/InkML" xml:id="stk0" contextRef="#ctx0" brushRef="#br0">3411 5030 0,'0'0'5,"0"0"5,0 0-1,0 0 2,0 0-3,0 0 1,0 0 1,0 0 0,0 0-2,0 0 2,0 0 1,0 0-3,0 0 1,75 0 0,32 0 2,42 4-3,33 0 4,9 0-5,-18 1 3,-11-5-1,-42 0 0,-25 0 1,4 0-1,13 4 0,16 0 1,-4 0-1,0 0 0,1 0 1,11 5-1,9-1 0,-4-4 1,-9-4-1,-16 0 0</inkml:trace>
    </iact:actionData>
  </iact:action>
  <iact:action type="add" startTime="44404">
    <iact:property name="dataType"/>
    <iact:actionData xml:id="d1">
      <inkml:trace xmlns:inkml="http://www.w3.org/2003/InkML" xml:id="stk1" contextRef="#ctx0" brushRef="#br0">11285 6218 0,'0'0'2,"0"0"0,0 0 6,49 17 2,1-13-1,16-4 1,9 0-1,-5 0 0,-4 4 0,-8 4 1,0 5 1,4 3-2,17 1-1,20-5 2,13-3-1,12-5 0,-8 4 2,-5 5-2,14-5 0,15-4 0,17-4 0,13-4 1,12-4-1,8-5 0,9-8 0,-13 1 1</inkml:trace>
    </iact:actionData>
  </iact:action>
  <iact:action type="add" startTime="55502">
    <iact:property name="dataType"/>
    <iact:actionData xml:id="d2">
      <inkml:trace xmlns:inkml="http://www.w3.org/2003/InkML" xml:id="stk2" contextRef="#ctx0" brushRef="#br0">9853 7667 0,'0'0'3,"0"0"-2,0 0 8,0 0 2,0 0-3,0 0 1,0 0 0,0 0 1,0 0-1,0 0 1,0 0-1,0 0 1,0 0-1,0 0 1,0 0-2,0 0 2,42 29-1,-22-33 0,9 0 1,4-4-1,5 0 1,-1-1-1,-4 1 0,-4 4 1,0 0-1,4 4 0,17 0 1,24 0-1,29 0 4,13-4-4,-12-5 0,-13 1 2,-29 4-3,-4 4 2,8 4-1,25 4 0,21 1 7,4-5-13,-13-8 6,-16-1 2,-13 5 2,1 9-11,20-1 7,25 0 3,8-4 0,-4-4 0,-16 0-10,-1 5 7,18 3 3,15-4 4,22-4-14,24-12 8,12-9 2</inkml:trace>
    </iact:actionData>
  </iact:action>
  <iact:action type="add" startTime="125506">
    <iact:property name="dataType"/>
    <iact:actionData xml:id="d3">
      <inkml:trace xmlns:inkml="http://www.w3.org/2003/InkML" xml:id="stk3" contextRef="#ctx0" brushRef="#br0">5290 8197 0,'0'0'3,"0"0"-3,0 0 9,0 0 1,0 0-1,0 0 0,0 0 0,0 0 1,0 0-1,0 0 0,0 0 1,0 0-1,0 0 0,0 0 1,0 0-1,0 0 1,0 0-1,0 0 0,37-41 1,-21 29-1,1-5 1,4 0-1,-1 1 0,1 3 0,4 1 1,4 0-1,4-1 1,0 5-1,0 0 1,0 3 0,0 1-1,0 0 0,5 0 2,3 0 0,5 0 0,-1 0 0,5-1-8,8-3 7,4 0 0,4 0 0,0 3 2,0 1-1,5 4-7,7 0 5,5 0 0,12 0 3,4-4-1,-3 4-1,7 0 1,1 0-8,-1 4 7,0-4 1,5 0-1,4 0 1,-1 4 3,13 5-12,13-5 6,4 0 4,-1-4-1,-7-4-5,12 0 5,8-9 0,8-3 1,17-17-9,33-25 6,16-17 5,-16-8 1</inkml:trace>
    </iact:actionData>
  </iact:action>
  <iact:action type="add" startTime="180387">
    <iact:property name="dataType"/>
    <iact:actionData xml:id="d4">
      <inkml:trace xmlns:inkml="http://www.w3.org/2003/InkML" xml:id="stk4" contextRef="#ctx0" brushRef="#br0">3668 12979 0,'0'0'4,"0"0"-3,41 5 5,9-5 3,8 0 1,16 0-1,17-5 1,25 1-1,8-4 2,25 0-3,8-5 1,17 1 0,12 4 1,17-5-1,16-3 2,-3 3-3,7-3 3,29-9-4,26-13 3,11-19-1</inkml:trace>
    </iact:actionData>
  </iact:action>
  <iact:action type="add" startTime="198811">
    <iact:property name="dataType"/>
    <iact:actionData xml:id="d5">
      <inkml:trace xmlns:inkml="http://www.w3.org/2003/InkML" xml:id="stk5" contextRef="#ctx0" brushRef="#br0">5455 15186 0,'0'0'2,"0"0"-1,0 0 9,0 0-1,0 0 2,0 0-3,0 0 1,0 0 1,8-41-1,30 37 0,28 4 1,41 4-1,38 4 0,46 9 1,11-1-1,18 9 0,-5 0 1,-13 0-1,-19-5 0,-14-3 1,-12-5-1,1 1 1,11-1-1,1 1 0,-17-13 3</inkml:trace>
    </iact:actionData>
  </iact:action>
  <iact:action type="add" startTime="199349">
    <iact:property name="dataType"/>
    <iact:actionData xml:id="d6">
      <inkml:trace xmlns:inkml="http://www.w3.org/2003/InkML" xml:id="stk6" contextRef="#ctx0" brushRef="#br0">4698 15294 0,'0'0'7,"0"0"3,0 0-2,46 0 2,32 8-1,75 13 0,54 8 1,41-9 0,30-3-1,7 4 0</inkml:trace>
    </iact:actionData>
  </iact:action>
  <iact:action type="add" startTime="221957">
    <iact:property name="dataType"/>
    <iact:actionData xml:id="d7">
      <inkml:trace xmlns:inkml="http://www.w3.org/2003/InkML" xml:id="stk7" contextRef="#ctx0" brushRef="#br0">12555 4314 0,'0'0'3,"0"0"-1,0 0 7,0 0 1,0 0 0,58 16-2,-21-7 1,17 7 0,33-8 1,24-8-1,18 0 2,20 0-2,24-8 0,14 0 0,11 0 1,13-9-1,-8 9 0,0-9 0,-17 9 1,-4-9-1,0 9 1,4 0-1,9 0 1,7 8-1,9-9 0,21 1 0,0 0 1,12-1-1,21-7 0,-5 8 2,13-1-2,0-7 1,-12 16 1,8 0-1,0 0-1,8 16 3,13-7-1,-1 15-8,9-15 6,8 7 0,0 1 2,9-9-1,8 0 1,12 1-2,4-1 2,0 0 1,25-8-10,17 8 7,29-8 1,45-16 0</inkml:trace>
    </iact:actionData>
  </iact:action>
  <iact:action type="add" startTime="228848">
    <iact:property name="dataType"/>
    <iact:actionData xml:id="d8">
      <inkml:trace xmlns:inkml="http://www.w3.org/2003/InkML" xml:id="stk8" contextRef="#ctx0" brushRef="#br0">14884 3751 0,'0'0'2,"0"0"0,0 0 7,0 0 0,0 0 2,0 0-3,0 0 1,0 0 1,0 0-1,0 0 0,-20-42 1,20 42-1,-5 0 0,1 0 1,4 0-1,0 0 0,0 0 1,-29 100-1,17-18 0,-5 26 2,-7 8-3,-5 0 2,0 8-1,12-8 1,13-12-1,8-9 0,0-12 1,0-5-1,5-11 1,-1-9 0,8-5-2,-3-7 2</inkml:trace>
    </iact:actionData>
  </iact:action>
  <iact:action type="add" startTime="229443">
    <iact:property name="dataType"/>
    <iact:actionData xml:id="d9">
      <inkml:trace xmlns:inkml="http://www.w3.org/2003/InkML" xml:id="stk9" contextRef="#ctx0" brushRef="#br0">17081 3320 0,'0'0'18,"0"0"-16,0 0 3,0 0 4,0 0 1,0 0-1,0 0 1,0 0-1,17 58 1,-21 0-1,-5 58 0,-11 66 1,-13 67 0,-1 16 2,10-34-1,7-11-3,13-30 2,4-24-2,8-21 2,5-25-1</inkml:trace>
    </iact:actionData>
  </iact:action>
  <iact:action type="add" startTime="230236">
    <iact:property name="dataType"/>
    <iact:actionData xml:id="d10">
      <inkml:trace xmlns:inkml="http://www.w3.org/2003/InkML" xml:id="stk10" contextRef="#ctx0" brushRef="#br0">12753 5411 0,'0'0'7,"0"0"1,0 0 1,67-21 1,-5-4-1,33-12 0,21-13 1,12-3 0,13-5-2,12 0 2,4-4 0,-8-5-1,-21 1 0</inkml:trace>
    </iact:actionData>
  </iact:action>
  <iact:action type="add" startTime="230756">
    <iact:property name="dataType"/>
    <iact:actionData xml:id="d11">
      <inkml:trace xmlns:inkml="http://www.w3.org/2003/InkML" xml:id="stk11" contextRef="#ctx0" brushRef="#br0">15579 5084 0,'0'0'7,"0"0"3,0 0-1,0 0 0,0 0 0,0 0 1,79 0-1,-9-8 0,25-5 1,1 1-1,-1-1 0,4 1 2,25-9-2,29-8 0,25-12 0</inkml:trace>
    </iact:actionData>
  </iact:action>
  <iact:action type="add" startTime="234250">
    <iact:property name="dataType"/>
    <iact:actionData xml:id="d12">
      <inkml:trace xmlns:inkml="http://www.w3.org/2003/InkML" xml:id="stk12" contextRef="#ctx0" brushRef="#br0">11839 4525 0,'0'0'3,"0"0"-2,0 0 8,0 0 1,-41 0-1,-30 0 0,-73-4 1,-80-5 0,-45 9 3,-24 9-6,36-5 1,46 4 1,41 0 0,50 1 0,38 3 1,32 1 0,25-9-2,17-8 1</inkml:trace>
    </iact:actionData>
  </iact:action>
  <iact:action type="add" startTime="234518">
    <iact:property name="dataType"/>
    <iact:actionData xml:id="d13">
      <inkml:trace xmlns:inkml="http://www.w3.org/2003/InkML" xml:id="stk13" contextRef="#ctx0" brushRef="#br0">10511 4090 0,'0'0'8,"0"0"0,-50 42 1,-28 16 1,-38 16-1,-8-8 1,20-8 2,22-20-3,24-5-1,16-4 2,18 0-2,19 0 1,22 0 0,45 16 3,79 9-4,94-17 0,72-28 2</inkml:trace>
    </iact:actionData>
  </iact:action>
  <iact:action type="add" startTime="279539">
    <iact:property name="dataType"/>
    <iact:actionData xml:id="d14">
      <inkml:trace xmlns:inkml="http://www.w3.org/2003/InkML" xml:id="stk14" contextRef="#ctx0" brushRef="#br0">3999 4649 0,'0'0'3,"0"0"-3,-50 0 9,17 4 0,-17 0 0,1 5 1,-9-1 0,0-4-1,8 0 0,17-4 0,0 0 1,17-4-1,-1 0 1</inkml:trace>
    </iact:actionData>
  </iact:action>
  <iact:action type="add" startTime="279729">
    <iact:property name="dataType"/>
    <iact:actionData xml:id="d15">
      <inkml:trace xmlns:inkml="http://www.w3.org/2003/InkML" xml:id="stk15" contextRef="#ctx0" brushRef="#br0">1980 5113 0,'0'0'8,"0"0"2,-8 45-1,-17 1 0,-8 28 1,-21 26-1,-33 28 1,12 5 0,1 3-2,8-3 2,8 3-1,0 9 0,21 9 2,-9 3-2,21 0 0,1 5 0,-1-5 1,0-8-1,8-16 0,5-9 0,-9-4 1,13 8-1,-9 5 0,17-9 1,-8-8-1,8-4 0,0 3 1,0 14-1,0-1 1,8-4-1,1-8 0,-1 0 1,0 0-1,1-4 0,7 4 1,9 0-1,-9 4 0,9 0 0,-8 0 1,16 0 0,8 4-2,26 1 2,19-5-1,-7-5 1,-5-7 0,-16 0-1,-8-1 0,-9 1 0,-7 4 1,-10 0-1,1-1 0,-8-3 0,-9-17 1</inkml:trace>
    </iact:actionData>
  </iact:action>
  <iact:action type="add" startTime="280310">
    <iact:property name="dataType"/>
    <iact:actionData xml:id="d16">
      <inkml:trace xmlns:inkml="http://www.w3.org/2003/InkML" xml:id="stk16" contextRef="#ctx0" brushRef="#br0">3411 12334 0,'0'0'7,"58"37"3,75 8-2</inkml:trace>
    </iact:actionData>
  </iact:action>
  <iact:action type="add" startTime="283830">
    <iact:property name="dataType"/>
    <iact:actionData xml:id="d17">
      <inkml:trace xmlns:inkml="http://www.w3.org/2003/InkML" xml:id="stk17" contextRef="#ctx0" brushRef="#br0">12720 4993 0,'0'0'3,"0"0"2,0 0 1,0 0 3,0 0 2,54 16-3,-29-16 1,0-4 0,4-4 2,4-5-3,8 1 2,1 0-1,3-1 0,5 1 0,-5 4 1,5 3-1,4 5 1,16-4-1,13-8 1,12-9 0,-4-4-2,-8 5 2,-13 7 1,-8 5-4,4 8 2,13 0 1,16-4-1,17-9 0,-5-3 1,-16-1-1,-16 1 1,-21 3-1,-17 5 0,-12 4 0,-5 0 1,-3 4 1,-5 0-2,-3 0 0,-1 0 1,-4 0 1,0 0-4,0 0 2,0 0 1,5 0-1,-9-4 1,0-1 3,0 1-8,0 4 4,0 0 2,0 0 0,-100-25-4,18 13 3,-26 0-1,-8 7 0,-12 10 1,-17 3 1,-8 0 0,8 0-1,17-3 5,16 3-13,9 4 8,8 5 4,12-1-12,13 1 7,12-5 5,16-3 2,9-1-14,13-4 10,3 0-9,9 0 6,4-4 3,4 0 1,0 0-10,0 0 6,0 0 1,0 0-1,0 0 0,99-12 1,-45 12 2,28 4 0,30 4-7,16 1 3,-3-9 4,-18 0 1,-3 4-9,-5 8 6,-4 1 1,0-1 1,-12-8-9,-13-4 10,-12-4 1,-12 0-11,-9 0 7,-8 0 2,-8-1-7,-5 1 6,-3 0-3,-1 0 1,-4 4 2,-4 0-3,5 0 1,-9 0 0,0 0 1,0 0-1,0 0 0,0 0 0,-120-25 2,45 9-2,-8-1 4,-3 9 2,-5 4-13,-17 4 12,5 4-11,3-4 6,13 0 2,13 0 2,12 4-10,0 0 7,4 4 2,0 5 0,12-1-8,5 1 7,12-5 4,8-4-13,5 4 9,3-4 3,5 1-11,0-1 7,4-4-2,0 0 2,4 0-1,0 0 2,0 0-3,0 0 2,82 12-1,-3 1 0,33-5 1,24-4 1,13-4 4,12 0-12,5 0 7,4-4 2,3 4-7,5-4 4,29-9 3,50-28 5</inkml:trace>
    </iact:actionData>
  </iact:action>
  <iact:action type="add" startTime="290297">
    <iact:property name="dataType"/>
    <iact:actionData xml:id="d18">
      <inkml:trace xmlns:inkml="http://www.w3.org/2003/InkML" xml:id="stk18" contextRef="#ctx0" brushRef="#br0">15029 5274 0,'0'0'2,"0"0"0,0 0 6,0 0 2,0 0 1,0 0-3,0 0 0,0 0 2,0 0-1,0 0 1,0 0-1,0 0 0,0 0 1,8-41-1,21 37 1,17-5-1,24-3 0,17-4 0,12-1 1,-4 9 1,9 8-2,8 0-1,12-4 2,12-5-1,1 1 0,3 0 0,5-1 1,-8 1-1,-13-4 1,-21 3-1,-24 1 1,-17 4-1,-16 4 0,-9 0 0,-4 4 0,0 0 2,0 0-3</inkml:trace>
    </iact:actionData>
  </iact:action>
  <iact:action type="add" startTime="311330">
    <iact:property name="dataType"/>
    <iact:actionData xml:id="d19">
      <inkml:trace xmlns:inkml="http://www.w3.org/2003/InkML" xml:id="stk19" contextRef="#ctx0" brushRef="#br0">9828 8181 0,'0'0'2,"0"0"-1,0 0 9,0 0-1,0 0 0,0 0 1,0 0-1,0 0 0,-8-46 1,8 38-1,4 0 1,0-1-2,5 1 3,3 0-3,5 0 2,7-1-1,14 1 1,15 0-1,10-1 0,3-3 2,4 4-3,0-1 3,1 1 3,-5 0-10,4 4 5,5 0 1,3 4 1,9 0-3,4 0 3,4-5-2,1 1 0,-1 4 0,4 0 0,4 0 0,1 0 0,-5 0 1,0-4-2,-3 0 2,-5 4-1,-9 0 1,1 0-1,0 4 0,4 0 1,0 0-1,-5 1 0,-3-5 1,-5 0-1,-3 0 1,-5 4-1,-4 0 0,-8 0 0,-4 4 2,-9-4-3,-4 1 1,-8-1 1,-4 0-1,-4 0 0,-1-4 2,-7 0-3,-1 0 2,-4 0-1,1 0 0,-5 0 1,0 0-1,0-4 0,-4 0 1,0 4-1,0 0 1,0 0 0,0 0 0,-58-42-2,25 26 1,-8-1 2,-17-3-2,-21-1 2,-16 0-2,-8 9 5,3 3-12,1 1 8,8 0-1,-4 0 2,-13-1-2,-12 5 0,-4 8 1,4-4-1,13 0 2,7-4-3,-7 0 2,-5 4-1,-4 0 0,0 4 2,13-4-3,-1-4 1,-7 0 0,-22 4 2,-11 4-3,7 0 2,21 0-2,17 0 2,20-4 0,-8 5-1,9-1 0,3 0 0,5 4 1,12-4-1,17 0 0,8 1 0,12-5-1,4 0 3,5 0-3,8 0 1,4 0 0,0 0 1,0 0-1,0 0 1,87 8-1,-21-4 1,21 0-1,24 0 1,34 0-1,12 5 1,21-5-2,13 0 2,3-4-1,25 0 1,21-4-2,4 0 3,46-17-3,74-20 1</inkml:trace>
    </iact:actionData>
  </iact:action>
  <iact:action type="add" startTime="319172">
    <iact:property name="dataType"/>
    <iact:actionData xml:id="d20">
      <inkml:trace xmlns:inkml="http://www.w3.org/2003/InkML" xml:id="stk20" contextRef="#ctx0" brushRef="#br0">12576 3403 0,'0'0'2,"0"0"-1,0 0 9,0 0-1,-54 25 1,25 8-1,-13 17 0,1 24 1,4 25-1,8 26 4,8 15-7,13 9 3,20 9 1,13-1-1,4 9 0,-8-9 1,-9-12-1,1-25 0,-1-33 1,-4-25-1,1-20 0,-1-14 1,-8-7-1,4-8 0,4-9 0</inkml:trace>
    </iact:actionData>
  </iact:action>
  <iact:action type="add" startTime="319579">
    <iact:property name="dataType"/>
    <iact:actionData xml:id="d21">
      <inkml:trace xmlns:inkml="http://www.w3.org/2003/InkML" xml:id="stk21" contextRef="#ctx0" brushRef="#br0">12236 3188 0,'0'0'10,"0"0"-2,0 0 0,0 0 2,46 0-1,-9-9 0,21 1 1,21 0-1,16-1 1,21 9-1,-1 0 1,14-8 2,11 8-2,9-8-1,0 8 0,-20 8 1,-30-8-1,-8 0 1,0-8-1,0 8 1,0 0-1,-4 0 0,-13 0 0,-8 16 0,-8-7 1,0 7 0,-8-7 0,4 7-2,0 1 2,-5-1-1,1 1 0,-5-1 1,-7-7-2,-9 7 3,-5-7-3,-7-1 3,-1 8-6,-3-7 4,3-1 1,-7 0-1,-1 0 0,0 1 0,1-1 1,-5 0-1,0 1 0,0 7 1,0-8-1,0 9 1,-4 8-1,0 0 0,0 16 1,0 34-1,0 32 0,0 17 1,4 1-1,0-18 0,5-7 1,-9 7-1,-9 1 0,5 8 0,0-17 1,0-20-1,0-17 1,0-12-1,-4-9 0,-1-4 2,1-3-2,-4-1 2,-1 0 1,-8 4 0,-3-4-10,-5 0 9,-9-8 1,-15-8 1,-18-5-11,-24 1 10,-33-5 0,-25-4-9,-33-4 7,-71-21 1,-78-24-1,-58-34 1,-50-53 1</inkml:trace>
    </iact:actionData>
  </iact:action>
  <iact:action type="add" startTime="346573">
    <iact:property name="dataType"/>
    <iact:actionData xml:id="d22">
      <inkml:trace xmlns:inkml="http://www.w3.org/2003/InkML" xml:id="stk22" contextRef="#ctx0" brushRef="#br0">3560 9088 0,'0'0'2,"0"0"3,0 0 1,0 0 4,0 0 0,0 0-2,0 0 1,0 0 1,0 0-1,0 0 0,50 0 1,-42 0-1,9 0 0,8-5 1,-1 1-1,1 0 1,0 4-1,0 0 0,0 0 2,16 4-3,0 0 1,17 1 0,17-1 1,-1-4 0,9-4 0,0-5-2,-9 1 2,-8 0-1,9 4 1,8 4 0,24-5-2,13 1 1,-4-4 1,-21 0-1,-8 4 1,4 4-1,21 0 0,20 0 0,13-5 1,4 1-1,12-4 1,30 0-1,36-5 0,9 1 0</inkml:trace>
    </iact:actionData>
  </iact:action>
  <iact:action type="add" startTime="460881">
    <iact:property name="dataType"/>
    <iact:actionData xml:id="d23">
      <inkml:trace xmlns:inkml="http://www.w3.org/2003/InkML" xml:id="stk23" contextRef="#ctx0" brushRef="#br0">9932 7833 0,'0'0'3,"0"0"-3,0 0 9,0 0 2,0 0-3,0 0 3,-42-54-3,26 21 1,-21-8 0,-17-5 0,-21-4 2,-11-3-2,-6 3 1,14 0 1,8 1-4,16 3 3,4-4-2,17 1 3,-8-5-3,12-8 1,-4 0 1,8 0-1,4 4 1,9 8-1,8 8 1,4 5-1,4 4 1,8 0-2,9 0 2,8 4-1,16 4 1,21 4 0,21-4-2,21-4 3,8 0-2,8 1 0,8-1 1,9 0 1,8 4-2,-13 4 1,-16 9 0,9 3-2,-1 1 2,0 0-1,-12 4 1,-13-1-3,-3 10 2,3-5 1,9 0 0,4-5-2,4 1 2,-13 0-1,-3 8 0,3 0 1,1-4-1,4-4 1,-5 0-1,-8 0 0,-20 4 1,-17 0-1,-8 4 0,-9 0 1,1 5-1,-9-1 0,-4 0 0,-4 0 0,0 1 1,-4 3 0,0 1-1,4-1 0,0 5 0,4 3 2,0 5-3,4 4 1,5 4 0,3 9 1,1 7 0,-1 5-1,1 8 2,-9-4-2,-4 0 1,-8 0 0,-5-8-1,-11-9 3,-1 1-3,-4-5-1,-4-4 0,-4-4 1,0 4-1,-4 0 1,-9 9 1,-12 11-1,-25 18 0,-24 3 1,-26-7-1,5-26 0,12-20 0</inkml:trace>
    </iact:actionData>
  </iact:action>
  <iact:action type="add" startTime="463004">
    <iact:property name="dataType"/>
    <iact:actionData xml:id="d24">
      <inkml:trace xmlns:inkml="http://www.w3.org/2003/InkML" xml:id="stk24" contextRef="#ctx0" brushRef="#br0">17813 5788 0,'0'0'6,"0"0"5,0 0-3,0 0 1,0 0 0,0 0 1,0 0-1,0 0 1,0 0-1,0 0 1,0 0-1,0 0 0,0 58 2,0-25-4,0 8 2,0 1 1,0-5-1,0-12 1,0-13-1,0-8 0,-4-4 0</inkml:trace>
    </iact:actionData>
  </iact:action>
  <iact:action type="add" startTime="463322">
    <iact:property name="dataType"/>
    <iact:actionData xml:id="d25">
      <inkml:trace xmlns:inkml="http://www.w3.org/2003/InkML" xml:id="stk25" contextRef="#ctx0" brushRef="#br0">17888 5042 0,'0'0'6,"0"0"5,0 0-4,0 0 2,0 0 1,58 83-1,-13-21 1,5 0-1,-9-8 0,-8-12 1,-4-13-1</inkml:trace>
    </iact:actionData>
  </iact:action>
  <iact:action type="add" startTime="463563">
    <iact:property name="dataType"/>
    <iact:actionData xml:id="d26">
      <inkml:trace xmlns:inkml="http://www.w3.org/2003/InkML" xml:id="stk26" contextRef="#ctx0" brushRef="#br0">18703 4997 0,'0'0'7,"0"0"2,0 0 1,-17 83-1,9-5 0,-4 34 0,-9 25 2,0 20-2,5 13 4,-1 0-5,1-5 1,-5-24-1,0-33 1,1-26 2,-5-11-2,0-9 1,0-17-3,0-11 4</inkml:trace>
    </iact:actionData>
  </iact:action>
  <iact:action type="add" startTime="463825">
    <iact:property name="dataType"/>
    <iact:actionData xml:id="d27">
      <inkml:trace xmlns:inkml="http://www.w3.org/2003/InkML" xml:id="stk27" contextRef="#ctx0" brushRef="#br0">18364 5564 0,'0'0'10,"0"0"-1,0 0-1,0 0 0,66 37 1,4-24 0,21-9 1,0-4-1,-4 4 0,-8 0 2</inkml:trace>
    </iact:actionData>
  </iact:action>
  <iact:action type="add" startTime="464207">
    <iact:property name="dataType"/>
    <iact:actionData xml:id="d28">
      <inkml:trace xmlns:inkml="http://www.w3.org/2003/InkML" xml:id="stk28" contextRef="#ctx0" brushRef="#br0">19886 5361 0,'0'0'6,"0"0"4,0 0-1,0 0 0,-20 79 1,3 12-1,-4 33 0,1 9 1,7-13 0,9-21 1,8-16-4,5-13 3,-1-12 0,0-12-2,0-17 1</inkml:trace>
    </iact:actionData>
  </iact:action>
  <iact:action type="add" startTime="464505">
    <iact:property name="dataType"/>
    <iact:actionData xml:id="d29">
      <inkml:trace xmlns:inkml="http://www.w3.org/2003/InkML" xml:id="stk29" contextRef="#ctx0" brushRef="#br0">20490 5871 0,'0'0'7,"0"0"2,0 0 0,-20 70 1,20-33-1,8 0 0,-4-3 2,4-14-3,1-11 1</inkml:trace>
    </iact:actionData>
  </iact:action>
  <iact:action type="add" startTime="464692">
    <iact:property name="dataType"/>
    <iact:actionData xml:id="d30">
      <inkml:trace xmlns:inkml="http://www.w3.org/2003/InkML" xml:id="stk30" contextRef="#ctx0" brushRef="#br0">20424 5312 0,'0'0'6,"0"0"6,21 45-3</inkml:trace>
    </iact:actionData>
  </iact:action>
  <iact:action type="add" startTime="464830">
    <iact:property name="dataType"/>
    <iact:actionData xml:id="d31">
      <inkml:trace xmlns:inkml="http://www.w3.org/2003/InkML" xml:id="stk31" contextRef="#ctx0" brushRef="#br0">21330 5630 0,'0'0'10,"0"0"-2,-62 42 0,17-5 2,-5 0-1,4-4 2,18-12-3,7-4 1,8-5 0,9 1 2,4-1-3,4 9 1,5 8 1,3 8 0,5 8-2,-5 1 3,-4-13-3,-8-12 1,-8 0 1,-13-1 0,-12 1-2,-12-5 2</inkml:trace>
    </iact:actionData>
  </iact:action>
  <iact:action type="add" startTime="465166">
    <iact:property name="dataType"/>
    <iact:actionData xml:id="d32">
      <inkml:trace xmlns:inkml="http://www.w3.org/2003/InkML" xml:id="stk32" contextRef="#ctx0" brushRef="#br0">22054 5850 0,'0'0'8,"0"0"2,0 0 1,0 0-5,0 0 4,0 0-1,-29-42 0,4 22 2,-8 7-3,-4 13 1,-13 25 1,-12 33-1,4 25 1,17 0-1,16-13 0,13-24 2,12-22 5,8-15-14,-8-9 8,0 0 0,112-124-1,-21-46 0,-8-37 0,-25 12 1,-25 59-1,-13 44 2,-7 35-1,-5 19 1,-4 18-2,0 11 1,0 13-1,5 25 1,3 42 0,9 53-2,-5 13 3,1-17-7,-5-25 6,1-21-2</inkml:trace>
    </iact:actionData>
  </iact:action>
  <iact:action type="add" startTime="465624">
    <iact:property name="dataType"/>
    <iact:actionData xml:id="d33">
      <inkml:trace xmlns:inkml="http://www.w3.org/2003/InkML" xml:id="stk33" contextRef="#ctx0" brushRef="#br0">22580 5937 0,'0'0'7,"0"0"3,-17 58-1,17-4 1,8 12-1,5 8 1,-1-7-2,5-5 2,-13-4 1,-4-9-2,-4 5-1</inkml:trace>
    </iact:actionData>
  </iact:action>
  <iact:action type="add" startTime="465895">
    <iact:property name="dataType"/>
    <iact:actionData xml:id="d34">
      <inkml:trace xmlns:inkml="http://www.w3.org/2003/InkML" xml:id="stk34" contextRef="#ctx0" brushRef="#br0">22944 5237 0,'0'0'7,"0"0"2,0 0 0,0 0 0</inkml:trace>
    </iact:actionData>
  </iact:action>
  <iact:action type="add" startTime="466352">
    <iact:property name="dataType"/>
    <iact:actionData xml:id="d35">
      <inkml:trace xmlns:inkml="http://www.w3.org/2003/InkML" xml:id="stk35" contextRef="#ctx0" brushRef="#br0">23453 5904 0,'0'0'8,"0"0"1,0 0 1,0 0-3,-21-50 2,-8 9 1,-8-1-1,-9 13 0,-3 25 0,-9 21 1,-8 28-1,3 21 0,22 5 1,20-17-1,13-21 1,8-17 1,4-7-4,5-5 2,-1-4 4,-8 0-7,0 0 4,0 0-1,0 0 0,0 0 1,49-13-1,-36 55 0,-1 49 1,5 54 0,-5 8 0,-8-29-1,-16-25 0,-17-7 2,-25-18-3,-12-16 3,-4-21 0,12-20-1,12-17 2,5-13-10,12-11 8,12-14 0,21-28-1,30-58 0,52-71 0</inkml:trace>
    </iact:actionData>
  </iact:action>
  <iact:action type="add" startTime="466828">
    <iact:property name="dataType"/>
    <iact:actionData xml:id="d36">
      <inkml:trace xmlns:inkml="http://www.w3.org/2003/InkML" xml:id="stk36" contextRef="#ctx0" brushRef="#br0">23564 5763 0,'0'0'6,"0"0"3,13 50 1,3-1-1,-12 1 0,-4-21 1,-4-13-1</inkml:trace>
    </iact:actionData>
  </iact:action>
  <iact:action type="add" startTime="466978">
    <iact:property name="dataType"/>
    <iact:actionData xml:id="d37">
      <inkml:trace xmlns:inkml="http://www.w3.org/2003/InkML" xml:id="stk37" contextRef="#ctx0" brushRef="#br0">23548 5229 0,'0'0'10,"0"0"-5,0 0 4,29 45 1,0-24-1,16-9 0,13-16 2,17-16-3,3-14 1,-16 1 1,-20 9-1,-17 11 0,-17 13 2,-4 8-3,-4 21 1,-8 38 1,-9 57-1,-4 37 1,5 1-1,8-26 1,12-28-2,8-25 2,5-21 0,3-17-2,9-11 2,4-22 0,5-16-1,-5-17 1,-4-20-1,-13-21 0,-12-13 0,-12-12 0,-17 0 1,-12 13-1,-8 24 0,3 21 1,13 8-1,9 9 1,11 8-2,9 4 3,4 0-2,-4 0 0,67 25 0</inkml:trace>
    </iact:actionData>
  </iact:action>
  <iact:action type="add" startTime="467565">
    <iact:property name="dataType"/>
    <iact:actionData xml:id="d38">
      <inkml:trace xmlns:inkml="http://www.w3.org/2003/InkML" xml:id="stk38" contextRef="#ctx0" brushRef="#br0">24702 5419 0,'0'0'7,"0"0"1,-50 46 2,-7 20-1,-26 38 1,8 3-1,22-12 1,15-12-1,18-12 0,11-22 1,18-7-1,28-13 0,13-17 0,32-12 1</inkml:trace>
    </iact:actionData>
  </iact:action>
  <iact:action type="add" startTime="467825">
    <iact:property name="dataType"/>
    <iact:actionData xml:id="d39">
      <inkml:trace xmlns:inkml="http://www.w3.org/2003/InkML" xml:id="stk39" contextRef="#ctx0" brushRef="#br0">24888 5767 0,'0'0'8,"0"0"1,0 0 0,0 0 0,0 0 3,-53 25-4,15 12 0,1 17 2,4 4 1,12-4-3,13-13 1,12-8 0,13-8 1,12-8-1,0-13 0</inkml:trace>
    </iact:actionData>
  </iact:action>
  <iact:action type="add" startTime="468162">
    <iact:property name="dataType"/>
    <iact:actionData xml:id="d40">
      <inkml:trace xmlns:inkml="http://www.w3.org/2003/InkML" xml:id="stk40" contextRef="#ctx0" brushRef="#br0">24975 5287 0,'0'0'7,"0"0"2,0 0 0,0 0 0,50 54 1,-25-1-1,0 18 0,-5 12 1,1 4 0,-5-5 1,-11-3-4,-18 4 3,-16 4-1,-12-13 0</inkml:trace>
    </iact:actionData>
  </iact:action>
  <iact:action type="add" startTime="469130">
    <iact:property name="dataType"/>
    <iact:actionData xml:id="d41">
      <inkml:trace xmlns:inkml="http://www.w3.org/2003/InkML" xml:id="stk41" contextRef="#ctx0" brushRef="#br0">24752 4753 0,'0'0'7,"0"0"2,0 0 1,0 0 0,0 0 0,0 0-2,-4 41 1,28 9 0,39 45 1,44 54 0,34 41 0,-13 1-1,-29-30 0,-37-24 1,-33-25-1,-41 4 0,-42 29 0,-41 24 1,-25-3-2</inkml:trace>
    </iact:actionData>
  </iact:action>
  <iact:action type="add" startTime="469718">
    <iact:property name="dataType"/>
    <iact:actionData xml:id="d42">
      <inkml:trace xmlns:inkml="http://www.w3.org/2003/InkML" xml:id="stk42" contextRef="#ctx0" brushRef="#br0">23800 6467 0,'0'0'6,"0"0"4,0 0 0,0 0-2,0 0 2,62 8 0,-24-4-2,15 4 2,13 5-1,17 3 1,12 1-1,1-5 1,-1-3 0,0-1-2,-4-4 1,-8 0 1,-13 0-1,-16 0 1,-17 1-1,-25-1 0</inkml:trace>
    </iact:actionData>
  </iact:action>
  <iact:action type="add" startTime="471935">
    <iact:property name="dataType"/>
    <iact:actionData xml:id="d43">
      <inkml:trace xmlns:inkml="http://www.w3.org/2003/InkML" xml:id="stk43" contextRef="#ctx0" brushRef="#br0">18422 6508 0,'0'0'5,"0"0"5,0 0 0,0 0-1,0 0 0,-58-8 0,12 20 1,-24 9-1,-9 4 0,-8 4 2,5 4-3,7 8 2,17 9 4,17 0-6,16-5 1</inkml:trace>
    </iact:actionData>
  </iact:action>
  <iact:action type="add" startTime="472195">
    <iact:property name="dataType"/>
    <iact:actionData xml:id="d44">
      <inkml:trace xmlns:inkml="http://www.w3.org/2003/InkML" xml:id="stk44" contextRef="#ctx0" brushRef="#br0">17507 7481 0,'0'0'7,"0"0"2,0 0 1,0 0-1,50 83 3,-9-21-5,-3 13 3,-14-1-1</inkml:trace>
    </iact:actionData>
  </iact:action>
  <iact:action type="add" startTime="472596">
    <iact:property name="dataType"/>
    <iact:actionData xml:id="d45">
      <inkml:trace xmlns:inkml="http://www.w3.org/2003/InkML" xml:id="stk45" contextRef="#ctx0" brushRef="#br0">18976 8504 0,'0'0'7,"0"0"3,0 0-1,33 70 0,4-4 1,13 25-2,4 17 2,-5 0 1,-20-25-3,-12-21 1</inkml:trace>
    </iact:actionData>
  </iact:action>
  <iact:action type="add" startTime="472810">
    <iact:property name="dataType"/>
    <iact:actionData xml:id="d46">
      <inkml:trace xmlns:inkml="http://www.w3.org/2003/InkML" xml:id="stk46" contextRef="#ctx0" brushRef="#br0">19501 9568 0,'0'0'8,"13"58"1,-1 25 0,1 32 0,-9 10 1,-25-18 0,-37-28-1</inkml:trace>
    </iact:actionData>
  </iact:action>
  <iact:action type="add" startTime="473490">
    <iact:property name="dataType"/>
    <iact:actionData xml:id="d47">
      <inkml:trace xmlns:inkml="http://www.w3.org/2003/InkML" xml:id="stk47" contextRef="#ctx0" brushRef="#br0">18355 7291 0,'0'0'6,"0"0"4,9 41-1,16 17 0,24 25 1,17-9-1,9-28 1,-9-30-1,-12-16 2,0-16-1,4-13-2,-1-13 0,-11 1 2,-9 0-1,-8 8 2,-8 12-3,-9 13 1,-3 8 0,-5 4 2,4 4-2,9 13 0,11 4 0,10-5 0,-1-3 0,0-13 1,-8-4-1,-4-8 1,0-9-1,0-8 0</inkml:trace>
    </iact:actionData>
  </iact:action>
  <iact:action type="add" startTime="473872">
    <iact:property name="dataType"/>
    <iact:actionData xml:id="d48">
      <inkml:trace xmlns:inkml="http://www.w3.org/2003/InkML" xml:id="stk48" contextRef="#ctx0" brushRef="#br0">19919 6483 0,'0'0'10,"0"0"-2,-12 50 0,-5 58 2,-3 86-1,-1 50 1,4-24-1,9-54 1,0-59-1,4-36 0,0-30 0,4-24 1,0-13 0,0-4-2,0 0 2,0 0 0,62-96-2,-25 55 1,0 8 1,0 12 0,5 13-2,-9 8 2,4 8-1,5 17 0,-9 16 1</inkml:trace>
    </iact:actionData>
  </iact:action>
  <iact:action type="add" startTime="474216">
    <iact:property name="dataType"/>
    <iact:actionData xml:id="d49">
      <inkml:trace xmlns:inkml="http://www.w3.org/2003/InkML" xml:id="stk49" contextRef="#ctx0" brushRef="#br0">20569 7651 0,'0'0'8,"0"0"2,0 0-1,12 50 0,-8-42 1,1-8-1,-5 0 1,0 0-1,20-100 0,-11-3 0,-1-13 1,4 8-1,1 38 1,-5 33-1,-4 20 0,0 13 1,-4 4-1,0 0 2,0 0-2</inkml:trace>
    </iact:actionData>
  </iact:action>
  <iact:action type="add" startTime="474468">
    <iact:property name="dataType"/>
    <iact:actionData xml:id="d50">
      <inkml:trace xmlns:inkml="http://www.w3.org/2003/InkML" xml:id="stk50" contextRef="#ctx0" brushRef="#br0">21247 6703 0,'0'0'2,"0"0"-2,0-50 7,0 42 2,0 4 1,-4 4-1,4 0 0,0 0 1,0 0-1,-53 161 0,28-16 1,4 12-1,13-37 1,16-37 2,-4-29 2,4-17-11,5-8 6,-1-12 1,5-9 0,-1-8 0,-16 0 0,0 0-4,62-25 4,-37 9 0,0-5-1,-4 0 0,-5 5 1,-3 3-1,-1 5 0,-8 4 1,0 0-2,1 4 2,-1 4 0,4 0-1,9 8 0,11 9 1,1 8-1,13 4 1,-1-4 2,-4-4 0,-3-8-8,-6-5 7,-7-4 1,0-4-1,-5-4-8,1-4 7,-5-8 2,5-5-1,-13 1 0,0-1-8,-4 1 6,0 16 0,0 0 0,-25-33 1,25 33-1,-45 29 1,3 24 0,1 30-1,16 8 3</inkml:trace>
    </iact:actionData>
  </iact:action>
  <iact:action type="add" startTime="475329">
    <iact:property name="dataType"/>
    <iact:actionData xml:id="d51">
      <inkml:trace xmlns:inkml="http://www.w3.org/2003/InkML" xml:id="stk51" contextRef="#ctx0" brushRef="#br0">22509 7171 0,'0'0'8,"0"0"1,-49 53-1,16 5 2,0 25 0,8 17-1,0 11 1,21-7 0,33 3-2,20 1 1,30-17 1</inkml:trace>
    </iact:actionData>
  </iact:action>
  <iact:action type="add" startTime="475842">
    <iact:property name="dataType"/>
    <iact:actionData xml:id="d52">
      <inkml:trace xmlns:inkml="http://www.w3.org/2003/InkML" xml:id="stk52" contextRef="#ctx0" brushRef="#br0">24810 7241 0,'0'0'6,"0"0"5,0 0-2,82 79-1,-7 3 2,-1 26-2,-20 8 3,-37 4-3,-30-12 2,-40 3-1</inkml:trace>
    </iact:actionData>
  </iact:action>
  <iact:action type="add" startTime="476419">
    <iact:property name="dataType"/>
    <iact:actionData xml:id="d53">
      <inkml:trace xmlns:inkml="http://www.w3.org/2003/InkML" xml:id="stk53" contextRef="#ctx0" brushRef="#br0">22633 7605 0,'0'0'8,"0"0"0,0 0 2,0 0-2,-41 67 1,37-22 3,-4 17-5,-1 4 3,1-3-1,4-14 0,4-12 1,4-16-1,9-8 0</inkml:trace>
    </iact:actionData>
  </iact:action>
  <iact:action type="add" startTime="476622">
    <iact:property name="dataType"/>
    <iact:actionData xml:id="d54">
      <inkml:trace xmlns:inkml="http://www.w3.org/2003/InkML" xml:id="stk54" contextRef="#ctx0" brushRef="#br0">22629 7291 0,'0'0'8,"0"0"2,0 0-1,0 0 0,42 45 1</inkml:trace>
    </iact:actionData>
  </iact:action>
  <iact:action type="add" startTime="476753">
    <iact:property name="dataType"/>
    <iact:actionData xml:id="d55">
      <inkml:trace xmlns:inkml="http://www.w3.org/2003/InkML" xml:id="stk55" contextRef="#ctx0" brushRef="#br0">23287 7485 0,'0'0'8,"0"0"1,-62 29 1,17 0-1,-9 8 0,-4 9 1,4-5-1,13-7 1,12-10-1,8 1 1,9 0 4,3 4-2,9 0-8,0 8 5,0 9 4,-4 8-2,-8-1-8,-9-3 7,0-13 1</inkml:trace>
    </iact:actionData>
  </iact:action>
  <iact:action type="add" startTime="477052">
    <iact:property name="dataType"/>
    <iact:actionData xml:id="d56">
      <inkml:trace xmlns:inkml="http://www.w3.org/2003/InkML" xml:id="stk56" contextRef="#ctx0" brushRef="#br0">23693 8152 0,'0'0'8,"0"0"2,0 0 0</inkml:trace>
    </iact:actionData>
  </iact:action>
  <iact:action type="add" startTime="477315">
    <iact:property name="dataType"/>
    <iact:actionData xml:id="d57">
      <inkml:trace xmlns:inkml="http://www.w3.org/2003/InkML" xml:id="stk57" contextRef="#ctx0" brushRef="#br0">24177 7767 0,'0'0'6,"0"0"4</inkml:trace>
    </iact:actionData>
  </iact:action>
  <iact:action type="add" startTime="477538">
    <iact:property name="dataType"/>
    <iact:actionData xml:id="d58">
      <inkml:trace xmlns:inkml="http://www.w3.org/2003/InkML" xml:id="stk58" contextRef="#ctx0" brushRef="#br0">24086 7680 0,'0'0'7,"0"0"1,0 0 2,0 0-1,-29 74 0,0-3 1,-8 16-1,3-5 1,10-7-1,15-17 1,13-4-1</inkml:trace>
    </iact:actionData>
  </iact:action>
  <iact:action type="add" startTime="477854">
    <iact:property name="dataType"/>
    <iact:actionData xml:id="d59">
      <inkml:trace xmlns:inkml="http://www.w3.org/2003/InkML" xml:id="stk59" contextRef="#ctx0" brushRef="#br0">24326 7965 0,'0'0'6,"0"0"4,0 0-1,-58 34 1,25 3-1,4 17 1,8 8-1,17 0 2,16-4-4,17 0 3,29-8-1,17-30 0,20-32 1</inkml:trace>
    </iact:actionData>
  </iact:action>
  <iact:action type="add" startTime="478087">
    <iact:property name="dataType"/>
    <iact:actionData xml:id="d60">
      <inkml:trace xmlns:inkml="http://www.w3.org/2003/InkML" xml:id="stk60" contextRef="#ctx0" brushRef="#br0">24648 7792 0,'0'0'7,"0"0"4,33 70-2,9 17 0,3 29-1,-12 20 2,-37 1 1,-45 8-2,-67 4-1,-25-25 3,13-49-2</inkml:trace>
    </iact:actionData>
  </iact:action>
  <iact:action type="add" startTime="478683">
    <iact:property name="dataType"/>
    <iact:actionData xml:id="d61">
      <inkml:trace xmlns:inkml="http://www.w3.org/2003/InkML" xml:id="stk61" contextRef="#ctx0" brushRef="#br0">22613 8661 0,'0'0'8,"0"0"0,0 0 1,0 0 0,0 0 2,0 0-2,0 0-1,0 0 2,0 0 0,62 12-1,-4 5 0,25 8 1,28 4-1,30 0 1,12-4-1,4 0 0,-12-5 0,-21-3 1,4-1-1,17-3 0,0 3 1,-17-3 0,-24-1-2,-9 1 2,8-5 0,38 4-1</inkml:trace>
    </iact:actionData>
  </iact:action>
  <iact:action type="add" startTime="509782">
    <iact:property name="dataType"/>
    <iact:actionData xml:id="d62">
      <inkml:trace xmlns:inkml="http://www.w3.org/2003/InkML" xml:id="stk62" contextRef="#ctx0" brushRef="#br0">7218 10371 0,'0'0'3,"0"0"1,0 0 6,0 0-1,0 0 2,0 0-4,0 0 3,0 0-1,0 0 0,0 0 1,0 0-1,53-41 0,-24 32 1,13-3-1,12-9 0,12 0 1,4 1-1,-4 7 1,1 9-1,-1 0 4,4 0-4,9-4 1,8-5 0,4-3-2,-5-1 3,-3 5-3,-4 3 2,4 5-1,3 0-3,5 0 3,-4 0 0,-4 0 1,-8 0 0,-1-1-1,-8 5 0,0 0 0,1 0 1,7 0-1,13 0 0,4 0 0,0-4 1,-4 0-1,-13 0 9,-12 0-12,-4 0 15,4 0-18,5-1-3,7 1 9,5-4 0,-1 0 0,1-1 0,-9 5 1,-8 4-1,-4 0 0,-4 0 1,0 0-1,0 0 0,-1-4 1,5 0-1,4 0 0,5 0 1,3 0 0,-4 0-2,-4 4 2,-4 0-1,0 4 0,0 0 1,0 0 0,-8-4-1,3 0 0,1-4 0,4 0 1,4 0-1,-4-5 1,0 5-1,-4 0 0,-5 4 2,1 4-3,0 0 1,-1 0 1,1 1-1,-5-1 0,1-4 1,-1 0-1,1-4 0,4-1 0,3 1 1,-7 0-1,4 0 0,-5 0 1,-4 4-1,-7 0 0,-1 0 1,-4 0 0,0 0-1,0 0 1,0 0-2,4 4 2,-4 0-1,4 0 1,-4-4-1,0 0 0,-5 0 0,1 0 1,4 0-1,0-4 1,0 0-1,0 0 0,0 0 1,4 0-1,0-1 1,0 5-1,0 0 0,1 0 0,-1 0 1,0 0 0,0 5-1,0-1 0,0 0 0,0 0 1,4 0 0,5 4-2,-9 1 2,4-5-1,0 0 1,1 0-1,-1 0 0,4-4 0,1 0 1,3 0-1,1 0 1,3 4-1,1 0 0,-9 1 1,5-1-1,-1 0 1,5 0-2,0 0 2,-5 0-1,-4 0 1,1 1 0,3-1-2,5 4 2,0-4-1,-1 0 0,1 0 1,0 1-1,-5-5 0,1 0 1,-5 0-1,0 0 0,1 0 1,3 0-1,-3 0 0,-1 4 1,0 0-1,1 0 1,-1 0-1,5 0 0,-1 0 1,1-4-1,-1 0 0,1 0 1,-1 0-1,-3-4 1,-1 0-1,0 0 0,1 0 0,-1 4 1,5 0-1,-1 0 0,1 0 1,-1 0-1,5 4 0,12 0 1,21 4-1,24 1 0,21 3 1,38 1-1,45 3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12:50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29">
    <iact:property name="dataType"/>
    <iact:actionData xml:id="d0">
      <inkml:trace xmlns:inkml="http://www.w3.org/2003/InkML" xml:id="stk0" contextRef="#ctx0" brushRef="#br0">3957 10379 0,'0'0'2,"0"0"4,0 0 3,0 0 0,0 0 0,0 0 1,0 0-1,0 0 1,0 0-1,0 0 0,0 0 1,0 0-1,0 0 0,0 0 1,0 0-1,58 4 1,-8-4-1,20 5 0,-8-5 1,5-5-1,24-3 0,16-4 2,21-1-1,1 5-1,3 4 2,-20-4-3,-13-1 2,0-3-1,1-1 0,-1 1 1,-8 4-1,-16 8 1,-13 4-1,-9 4 2</inkml:trace>
    </iact:actionData>
  </iact:action>
  <iact:action type="add" startTime="9538">
    <iact:property name="dataType"/>
    <iact:actionData xml:id="d1">
      <inkml:trace xmlns:inkml="http://www.w3.org/2003/InkML" xml:id="stk1" contextRef="#ctx0" brushRef="#br0">9853 10739 0,'0'0'2,"0"0"5,0 0 1,0 0 1,0 0 1,0 0-1,0 0 2,0 0-3,0 0 2,0 0-1,0 0 0,0 0 0,0 0 1,0 0-1,0 0 1,0 0-1,0 0 0,71-20 1,-18 7-1,9-3 0,5-1 1,-5 9 1,0 4-3,-4 4 1,4 0 2,8 0-2,0-4 1,1-5-1,-5 1 1,-12 0-1,-9 0 0,-8 3 2,-8 1-3,-4 0 1,12 0 1,1-4-1</inkml:trace>
    </iact:actionData>
  </iact:action>
  <iact:action type="add" startTime="11602">
    <iact:property name="dataType"/>
    <iact:actionData xml:id="d2">
      <inkml:trace xmlns:inkml="http://www.w3.org/2003/InkML" xml:id="stk2" contextRef="#ctx0" brushRef="#br0">7917 10462 0,'0'0'8,"0"0"1,0 0 0,0 0 0,0 0 1,0 0-1,0 0 1,0 0-1,0 0 0,0 0 1,0 0-1,0 0 0,0 0 1,0 0-1,66 17 1,-29-13-1,-4 0 0,5 0 1,-1 0-1,8 0 0,9-4 1,12 0-1,17-8 1,8 0 1,0-5-2,0 1 1,-8 0-1,4-1 1,8 5-1,-4 0 0,-8-1 1,-9 1-1,-12 0 1,-8-1-2,-4 1 2,4 4-1,8 0 0</inkml:trace>
    </iact:actionData>
  </iact:action>
  <iact:action type="add" startTime="13775">
    <iact:property name="dataType"/>
    <iact:actionData xml:id="d3">
      <inkml:trace xmlns:inkml="http://www.w3.org/2003/InkML" xml:id="stk3" contextRef="#ctx0" brushRef="#br0">11293 10802 0,'0'0'8,"0"0"2,0 0 0,0 0-1,0 0 0,0 0 0,0 0 1,0 0-1,0 0 0,0 0 1,0 0-1,0 0 0,0 0 1,0 0-1,0 0 1,0 0-1,0 0 0,0 0 1,0 0-1,0 0 0,0 0 1,54-9-1,-17 1 0,17 0 1,16-1-1,9 5 1,8 0-1,4 0 1,4-4 1,4-5-2,0-3 2,1-1-3,-9 5 1,-13 8 0,-3 4 1,-1 0-1,5 4 0,-1-4 2,1 0-3,-4-4 2,-9 0-1,-8 4 0,0 0 0,-9 4 1,5 0-1,4 4 1,8 0 0</inkml:trace>
    </iact:actionData>
  </iact:action>
  <iact:action type="add" startTime="21769">
    <iact:property name="dataType"/>
    <iact:actionData xml:id="d4">
      <inkml:trace xmlns:inkml="http://www.w3.org/2003/InkML" xml:id="stk4" contextRef="#ctx0" brushRef="#br0">14131 10553 0,'0'0'1,"0"0"5,0 0 3,0 0 1,0 0 0,0 0-2,0 0 2,0 0-1,0 0 1,0 0-1,66 29 3,-20-29-2,8 0-1,8 0 0,4 0 11,4 0-12,9 4-8,-5 0 15,5-4-6,4-4 1,-9-4-5,1-4 4,-9 3-2,-8 1 1,-4 4 2,-5 0-1,1 4 0,0 4 0,3 0 1,5 0-1,0-4 1,0-4-1,8 0 1,-4-4 1,0-1-4,-4 1 3,4 0-1,-16-1 0,4 5 0,-1 4 1,5 4 0,8-4-1,8 0 0,5-4 0,-1-4 1,-7 4-1,-10-4 0,-7 4 1,-4-1-1,-5 1 1,0 4-1,5 0 0,4 0 1,12 0-1,8 0 0,0 0 1,5-4-1,-5 0 0,-16 0 1,-5 0-1,-7 0 1,-9-1-1,0 1 0,-4 4 1,0 0-1,8 0 1,9 0-1,8 4 0,8-4 0,8 0 1,0 0-1,-4 0 0,-8 0 1,-8-4-1,-9 4 1,-8 0-1,-4 0 0,-4-4 1,0 4-1,0-4 0,4 4 1,4 0 0,12-4-2,13 0 2,9 0-1,7 4 1,1 0-1,-9-5 0,-12 1 0,-9 0 1,-8 4-1,-4 0 1,-4 0-1,-4-4 0,4 0 1,0 0-1,8 0 0,9-1 1,12 1-1,12 0 1,5 0-1,-5 0 0,-4 4 1,-12 0-1,-4 0 0,-13 0 1,-4 0-1,-4 0 0,4-4 1,-8 0-1,4-1 0,0 1 1,8 0-1,4 0 0,5 0 1,-1 4-1,9-4 1,0 4-1,0 0 0,-5 0 1,-3 0 3,-9 0-6,-4 0 3,-4 0-1,-4 0 0,-4 0 0,-5 0 0,-3 0-1,3 0 2,-12 0-1,5 0 0,-1 0 1,0 0-1,0 0 0,1 0 1,-1 0-1,-4 0 1,0 0-1,4 0 1,-8 0-2,5 0 2,-1 0 0,0 0-1,0 0 0,0 0 0,0 0 1,0 0-1,1 0 1,-1 0-1,0 0 0,0 0 0,-4 0 1,0 0-1,0 0 0,0 0 1,0 0-1,0 0 0,0 0 1,0 0-1,0 0 1,0 0-1,0 0 0,0 0 1,0 0-1,0 0 0,0 0 1,0 0-1,0 0 0</inkml:trace>
    </iact:actionData>
  </iact:action>
  <iact:action type="add" startTime="24300">
    <iact:property name="dataType"/>
    <iact:actionData xml:id="d5">
      <inkml:trace xmlns:inkml="http://www.w3.org/2003/InkML" xml:id="stk5" contextRef="#ctx0" brushRef="#br0">14148 11004 0,'0'0'8,"0"0"2,0 0-1,0 0 0</inkml:trace>
    </iact:actionData>
  </iact:action>
  <iact:action type="add" startTime="24441">
    <iact:property name="dataType"/>
    <iact:actionData xml:id="d6">
      <inkml:trace xmlns:inkml="http://www.w3.org/2003/InkML" xml:id="stk6" contextRef="#ctx0" brushRef="#br0">14173 10785 0,'0'0'8,"0"0"1,0 0 1,0 0-1,0 0 0,0 0 1,0 0-1,0 0 0,45 0 1,-32 0-1,3 0 1,9 4-1,8-4 1,8 0-1,5 0 0,4 0 1,-1 0-1,1 0 1,-5 4-1,1 0 0,-5 1 1,5-1-1,3 0 0,5-4 1,8 0-1,4 0 0,5-4 1,3 0-1,1-1 0,-13 1 1,-4 0-1,-9 4 1,-3 0-1,-5 0 0,5-4 1,-1 0-1,1 0 1,3 0-1,5-1 0,4-3 0,0 4 1,0 0-1,-4 0 0,-5 4 1,-3 0-1,-1 0 0,1 4 1,-1 0-1,1 0 1,-1-4-1,1 0 0,4 0 1,3-4-1,5 0 0,0 4 1,0 0-1,0 0 1,-8 0-1,-1 0 0,5 4 0,0 0 1,0-4 0,0 0-2,3-4 2,1 0-1,0 0 1,0 0-1,0-1 1,0 1-1,-4 4 0,0 0 0,-1 0 1,5 0 0,0 0-2,4 0 2,5-4-1,-1 0 1,-4-4-1,0 0 0,0-1 0,-4 5 1,0 4-1,0 0 1,0 4-1,8 0 0,4-4 1,0-4-1,1 0 0,-1-4 2,0-5-3,1 5 1,3 0 1,5 4-1,16 4 0,17-4 1,8-5-1,-9-3 0,5 4 1,17-5-1,45-12 0,70-24 0</inkml:trace>
    </iact:actionData>
  </iact:action>
  <iact:action type="add" startTime="36858">
    <iact:property name="dataType"/>
    <iact:actionData xml:id="d7">
      <inkml:trace xmlns:inkml="http://www.w3.org/2003/InkML" xml:id="stk7" contextRef="#ctx0" brushRef="#br0">4173 10524 0,'0'0'2,"0"0"4,0 0 3,0 0 0,0 0 0,0 0 1,-25-45-1,17 28 0,-9-4 1,-8 1-1,0-5 1,0 0-1,1-4 0,-5 0 1,0 0-1,-4 0 0,8 0 1,8-4-1,1 0 1,7 0 2,9 0-4,9-1 2,-1-7-1,9-4 0,7-5 1,-7 4 0,8 5-1,-9 0 0,9 3 1,0 1-1,8 0 0,8 4 2,1 4-3,24 0 2,8 4-1,17 0 1,1 0-2,-10 0 2,-16 5 1,-8 3-4,-12 5 5,-5 7 8,-4 1-17,1 4 3,-1 0 5,8 4-5,9 1 6,4-1-4,8 0 2,1 4 8,-5-4-13,0 0-1,-17 1 6,1-1-3,-5 4 1,-4 0 1,1 1 1,3 3-2,4 5 2,5-1-1,4 5 0,4 4 1,-4-1-1,-5 1 1,-7-4-1,-9 0 0,-8-5 1,-5-3-1,-3-1 1,-1 1-1,-3-5 0,-1 0 0,-4 0 1,1 1-1,-1-1 0,0 0 1,-8 1-1,4-1 0,1 0 1,-1 0-1,-4 1 0,0-1 1,0 0-1,0 0 1,0 5-1,0-1 0,0 1 1,-4-1-1,-1 1 0,1 3 1,4 1-1,-12 3 1,4 1-1,-1-4 0,-3 3 1,-1-3-1,1-1 0,0 1 1,-5 0-1,1-1 0,-5-3 1,0-1-1,0 0 1,-3 1-1,-5-1 0,-9 1 0,-7 3 1,-9 9-1,-8 8 1,-4 4-1,-4 5 0,3-5 1,5-4-1,4-12 1,9-9-1</inkml:trace>
    </iact:actionData>
  </iact:action>
  <iact:action type="add" startTime="38680">
    <iact:property name="dataType"/>
    <iact:actionData xml:id="d8">
      <inkml:trace xmlns:inkml="http://www.w3.org/2003/InkML" xml:id="stk8" contextRef="#ctx0" brushRef="#br0">7660 10292 0,'0'0'8,"0"0"2,0 0-1,0 0 0,0 0 1,-41-25-1,37 21 1,0 0-1,4 0 0,0 0 1,0 4-1,0 0 0,0 0 1,0 0-1,107-17 3,-28 26-2,20-1 8,9-4-18,-5 0 16,-3-4-12,-5 0 10,-8 4-7,-1 0 2,-3 1-1,8-5 12,4-5-11,21-3-9,4 4 7,8 4 1,-3 4 0,-14 0 2,-16-8-1,-8-4 0,-8 0 0,-13-1 1,-4 5-1,-4 4 0,4 0 1,4 4-1,5 1 1,3-1-1,-3-4 0,-1-4 1,-4-5-1,0 1 0,-4 0 1,0 4-1,0 4 0,5 4 1,3 0-1,4-4 0,5 0 1,4-4-1,-5-5 1,-3 1-1,-5 0 1,-8 4-1,-4 4 0,-8 4 1,8 0-1,8 0 0,4-4 0,13 0 1,4-4-1,0-4 1,0 4-1,-13 4 0,1 4 0,-1 0 1,-4 0-1,-3 0 0,-1-4 1,0-4-1,0 0 0,-4-4 1,0-1-1,-8 5 1,-4 0-1,-5 4 0,-3 0 1,-5 0-1,4 4 0,1 0 1,3-4-1,1 0 0,-1 0 1,1 0-1,12-4 1,4-4-1</inkml:trace>
    </iact:actionData>
  </iact:action>
  <iact:action type="add" startTime="40445">
    <iact:property name="dataType"/>
    <iact:actionData xml:id="d9">
      <inkml:trace xmlns:inkml="http://www.w3.org/2003/InkML" xml:id="stk9" contextRef="#ctx0" brushRef="#br0">13962 10545 0,'0'0'8,"0"0"1,0 0 1,0 0-1,0 0 1,0 0-1,0 0 1,0 0-1,0 0 0,0 0 3,0 0-1,49 21 3,-28-13-10,4 0 9,8 0-8,8 1 5,13-5 0,8-4-1,8 0 0,9 0 0,0 0 4,-5 4-6,1 4-1,-1-4 3,5 1 0,3-5 1,14-5-1,7 1 1,5 4-1,3 0 0,30-4 1,33-4-1,24-9 0</inkml:trace>
    </iact:actionData>
  </iact:action>
  <iact:action type="add" startTime="44056">
    <iact:property name="dataType"/>
    <iact:actionData xml:id="d10">
      <inkml:trace xmlns:inkml="http://www.w3.org/2003/InkML" xml:id="stk10" contextRef="#ctx0" brushRef="#br0">3941 9324 0,'0'0'1,"0"0"5,0 0 3,0 0 0,0 0 0,0 0 0,0 0 1,0 0-1,58 33 0,-25-29 1,17 4-1,16 4 0,33 1 1,25-5-1,9 0 1,7 1 3,30-1-6,37-4 3</inkml:trace>
    </iact:actionData>
  </iact:action>
  <iact:action type="add" startTime="45471">
    <iact:property name="dataType"/>
    <iact:actionData xml:id="d11">
      <inkml:trace xmlns:inkml="http://www.w3.org/2003/InkML" xml:id="stk11" contextRef="#ctx0" brushRef="#br0">7722 9013 0,'0'0'8,"0"0"2,0 0-1,0 0 1,0 0-1,0 0 0,-45 21 1,37-17 3,4 0-5,-1-4 3,1 4-1,0 0-2,0 0 0,4 1 3,0-5-4,0 0 2,41 33 0,9-13 0,0-3 0,8-5 1,-9-3 0,-7-5-2,-5-4 2,0-4-1</inkml:trace>
    </iact:actionData>
  </iact:action>
  <iact:action type="add" startTime="87676">
    <iact:property name="dataType"/>
    <iact:actionData xml:id="d12">
      <inkml:trace xmlns:inkml="http://www.w3.org/2003/InkML" xml:id="stk12" contextRef="#ctx0" brushRef="#br0">13800 9617 0,'0'0'2,"0"0"-1,0 0 8,0 0 1,0 0-1,58-12 1,-29 4-1,0-1 0,0-3 1,4 4-1,0 0 1,4 3-1,9 5 0,8 0 0,12 0 1,13 0 0,7-8 1,-3 0-1,-4-5 0,-13 1-2,-4 0 1,-8 7 2,4 5-3,4 0 2,8 0 1,13 0-4,4-4 4,-4-4-2,-5-4 1,-12 3-1,-4 1 3,-4 0-3,0 4 1,8-1-6,13-3 5,12 0 1,8-5-1,-12 1 0,-8 4 1,-9 4-1,-4 4 1,17-5-1,4-3 1,21-4-1,3-5 0,-7 5 1,-13 4-1,-17 8 1,-3 0-1,-5 0 1,4 0-2,9-5 2,8-3-1,4-4 1,-9 3-1,-11 5 0,-5 4 0,-4 0 1,4 0-1,-4 0 1,9-4-1,7-4 1,5-5-1,0 5 1,-9 4-1,-4 4 0,1 4 0,7 0 1,5-4-1,8-4 1,8-8-1,-3-1 0,-5 9 0,0 4 1,8 8 0,0 1-1,1-9 0,-5-9 0,-13 1 1,-3 4-1,-4 4 1,-1 4 1,13 4-4,4 1 4,0-5-3,-4-4 2,0-4 0,-9 0-1,1 4-1,0 4 2,7 8 1,14 1-4,-1-5 4,0-4-3,-8-4 1,-4 0 1,-4 4-1,8 9 1,8 3-1,5 5 1,-1-5-1,-4-3 0,-3-5 1,3 0-1,9 1 0,3-1 0,9 0 2,13 5-3,-9-5 2,8-4-1,5 0 2,16 4-3,25 5 1,24 8 0</inkml:trace>
    </iact:actionData>
  </iact:action>
  <iact:action type="add" startTime="104550">
    <iact:property name="dataType"/>
    <iact:actionData xml:id="d13">
      <inkml:trace xmlns:inkml="http://www.w3.org/2003/InkML" xml:id="stk13" contextRef="#ctx0" brushRef="#br0">3436 9116 0,'0'0'2,"0"0"1,0 0 5,0 0 2,0 0-1,42 0 1,-1 0-1,25-8 0,17 0 1,0 0-1,-9 4 0,-16 4 2,0 4-2,8 0 0,9 0 0,7-4 1,9 0-1,0-4 0,-8-4 1,-17-1-1,-8 5 0,-16 0 1,-13 4-1,0 0 1,-5 0-1,1 0 0,0 0 1,0 0-1,0 0 0,4 0 1,4 0-1,16-4 0,42-13 0</inkml:trace>
    </iact:actionData>
  </iact:action>
  <iact:action type="add" startTime="115401">
    <iact:property name="dataType"/>
    <iact:actionData xml:id="d14">
      <inkml:trace xmlns:inkml="http://www.w3.org/2003/InkML" xml:id="stk14" contextRef="#ctx0" brushRef="#br0">3436 5328 0,'0'0'0,"0"0"4,0 0 15,0 0-19,0 0 9,0 0 0,0 0 1,0 0-1,0 0 1,0 0-1,0 0 0,75-12 0,-9 16 1,25 0 0,16 4-1,9 1 1,25 3-1,0 0 0,-9 1 1,13-1-1,-17-3 0,21-5 1,8-4-1,25-9 0,42-3 1,53 4-1</inkml:trace>
    </iact:actionData>
  </iact:action>
  <iact:action type="add" startTime="118525">
    <iact:property name="dataType"/>
    <iact:actionData xml:id="d15">
      <inkml:trace xmlns:inkml="http://www.w3.org/2003/InkML" xml:id="stk15" contextRef="#ctx0" brushRef="#br0">7462 5726 0,'0'0'1,"0"0"1,41-21 8,-12 13-1,4-1 1,0 5-1,-4 0 0,-4 0 1,0 0 0,0 0-1,4-1 0,0 1 1,8-4-1,13 0 1,3-5 1,5-3-1,-4-1-3,-8 1 2,-5-1 1,-4 5 0,-4-1-2,0 5 2,5 0 1,3 4-3,13-5 2,-5 1-1,13 0 1,1-1-2,-6 1 2,1 0-1,-4 0 0,-4-1 2,-1-3-3,-3 4 1,4-1 1,-1 1-1,1 0 1,0 0-1,-1 3 1,-3 1-2,-5 0 4,0 4-5</inkml:trace>
    </iact:actionData>
  </iact:action>
  <iact:action type="add" startTime="121021">
    <iact:property name="dataType"/>
    <iact:actionData xml:id="d16">
      <inkml:trace xmlns:inkml="http://www.w3.org/2003/InkML" xml:id="stk16" contextRef="#ctx0" brushRef="#br0">13734 5349 0,'0'0'7,"0"0"4,0 0-3,0 0 1,0 0 1,62-13-1,-4-3 1,16-5-1,9 5 0,12 3 1,13 1 0,12 3 1,12 1-1,9 8-1,20 8 0,26 9 1,15 4 0,9-9-2,-12-12 1,20-12 1</inkml:trace>
    </iact:actionData>
  </iact:action>
  <iact:action type="add" startTime="124278">
    <iact:property name="dataType"/>
    <iact:actionData xml:id="d17">
      <inkml:trace xmlns:inkml="http://www.w3.org/2003/InkML" xml:id="stk17" contextRef="#ctx0" brushRef="#br0">3817 6732 0,'0'0'3,"0"0"-2,0 0 10,0 0-3,0 0 1,0 0 1,0 0-1,91-38 1,33 18-1,50 3 0,33 5 2</inkml:trace>
    </iact:actionData>
  </iact:action>
  <iact:action type="add" startTime="126326">
    <iact:property name="dataType"/>
    <iact:actionData xml:id="d18">
      <inkml:trace xmlns:inkml="http://www.w3.org/2003/InkML" xml:id="stk18" contextRef="#ctx0" brushRef="#br0">3540 8218 0,'0'0'7,"0"0"4,0 0-2,0 0-1,45-21 2,5 5-1,8-1 1,8 1-1,-8 3 0,-9 1 1,-7-1 0,7 1-1,-7 0 3,-9 3-5,8 1 3,9 4-1,0 0 1,8 0-1,-1-5 1,18-3-1,-1-5-1,9 1 1,-8-1 0,-9 1 1,-4 3-1,-4 5 1,-4 4-1,-1 0 3,5 0-5,13-1 2,11 1 0,14-4 1,32-17 0,62-20-1</inkml:trace>
    </iact:actionData>
  </iact:action>
  <iact:action type="add" startTime="128238">
    <iact:property name="dataType"/>
    <iact:actionData xml:id="d19">
      <inkml:trace xmlns:inkml="http://www.w3.org/2003/InkML" xml:id="stk19" contextRef="#ctx0" brushRef="#br0">7706 8036 0,'0'0'7,"0"0"2,0 0 2,0 0-3,0 0 2,0 0-1,0 0 0,0 0 1,0 0-1,54 0 1,-21 0-1,12 0 1,13-4-1,8 0 0,1-1 1,-5-3-1,0 0 2,-13 0-2,-3 3 0,-1 1 1,1 4-1,8 0 1,8 0 0,8 0-1,9-4 0,-1 0 0,-3 0 0,-13 0 1,-4 0 0,-9-1-1,-7 1 0,-1 4 0,1 0 0,3 0 1,5-4 0,3 0-1,5 0 2,0 0-2,0 0-1,0 0 1,0-1 1,-4 1-1,-4 0 2,-1 0-4,-7 0 3,-1 0 0,0 4-2,5 0 2,8-4 1,8-1-4,8 1 3,9-4-1,-5 4 1,-8 0 0,-8 0-1,-4 4 0,-8 0 1,-1 4-1,5 0 1,-1 0-1,5 0 0,8-4 1,4 0-2,5 0 3,-1 0-2,-4-4 0,-12 4 0,-4 0 1,-9 0-1,5 0 0,-13 0 2,4 4-3,0-4 1,4 0 1,5 0-1,8 4 1,0-4-1,8 0 2,0 0-4,4 0 7,-4 0-7,-4 0 1,-4 0 2,-5 0-1,-3 0 0,-1 0 0,1 0 2,-1 0-3,1 0 1,4 0 1,7 0 1,-3 0-4,4-4 2,0 4 0,-8-4 2,-5 4-2,5 0 0,-13 0 0,4 0 1,-3 0-1,-1 0 0,0 0 0,5 0 3,7 0-5,22-4 3,32-13-1,21-24 0</inkml:trace>
    </iact:actionData>
  </iact:action>
  <iact:action type="add" startTime="141360">
    <iact:property name="dataType"/>
    <iact:actionData xml:id="d20">
      <inkml:trace xmlns:inkml="http://www.w3.org/2003/InkML" xml:id="stk20" contextRef="#ctx0" brushRef="#br0">14127 8023 0,'0'0'2,"0"0"0,0 0 7,0 0 1,0 0 0,0 0-1,0 0 1,0 0-1,0 0 0,0 0 1,0 0-1,0 0 0,0 0 1,66 21-1,-20-8 1,3 3-1,9 1 0,0-5 1,0-8-1,0 0 0,0-4 3,8 0-1,5 5 0,-1-1-3,4 4 2,-7 0-2,-5 5 3,-4-5-3,-5 0 3,-7 1-3,4-5 3,-13 0-2,4 0-1,0 0 1,5 0 1,0 0-1,-1 0 1,5 1-1,-1-1 3,1 4-5,0-4-1,-17 0 4,0 0-1,-4 1 0,-4-1 2,-1 0-3,5-4 2,-8 0-2,0 0 2,-1 0-1,1 0 1,0 0-1,0 0 1,-1 0-1,5-4 0,0 4 0,4-4 1,8-1 0,9 1 1,3 0-4,5 0 3,-4 0 1,-5 4-4,-3 0 3,-1 0-1,-8 0 0,0 0 1,0 0-1,0-4 0,0 0 1,9-5 0,7 1-2,5-4 2,8-1-1,4 5 1,5 4-1,-5 0 2,-4 4-4,-4 0 4,-8 0-3,-5 0 2,5-4-1,4-5 0,3 1 1,14-4-1,3 3 1,1 1-1,3 4 1,1 4-1,0 0 1,-5 0-2,1-4 1,-5 0 1,4-5-1,1 1 2,-1 0-3,1 4 1,3 4 1,5 0-1,8-5 1,4 1-2,-4-4 2,-8 0 0,0-1 0,-13 5-2,-8 0 2,4 4-1,9-4 1,3 0-1,5-4 6,-4-1-9,-5 1 2,-3 0 1,-9 4-1,0-1 2,-4 1-1,-5 0 2,5 0-3,0 4 3,0-4-3,4 0 1,5 0 2,-10 0-3,-3-1 1,-4 5 1,-5 0-1,1 0 1,-1 0-1,5 0 0,4 0 0,4 0 1,12-4-1,5 0 1,3 4 0,-3 0-2,-9 0 2,-8 0-1,0 0 0,0 4 0,4 0 1,4 1 0,12-1-1,9 0 1,9-4-2,11 0 3,5-4-3,33-9 1,37-20 1,33-41-1</inkml:trace>
    </iact:actionData>
  </iact:action>
  <iact:action type="add" startTime="151888">
    <iact:property name="dataType"/>
    <iact:actionData xml:id="d21">
      <inkml:trace xmlns:inkml="http://www.w3.org/2003/InkML" xml:id="stk21" contextRef="#ctx0" brushRef="#br0">14032 8135 0,'0'0'2,"-50"-4"3,17 0 1,-4 0 3,4 0 1,8 0-1,4-1 1,9 1-1,0 4 1,3 0 0,5 0-1,0 0 0,4 0 0,0 0 1,0 0-1,0 0 0,0 0 0,0 0 1,87-20-1,-54 11 0,-4 1 1,-4 0-1,0 4 1,-1-1-1,1 1 0,8 0 2,-4 4-3,13 0 1,-1 4 0,5 0 1,-5 1 0,-8-5-1,-8 4 0,-9-4 1,1 0-1</inkml:trace>
    </iact:actionData>
  </iact:action>
  <iact:action type="add" startTime="153713">
    <iact:property name="dataType"/>
    <iact:actionData xml:id="d22">
      <inkml:trace xmlns:inkml="http://www.w3.org/2003/InkML" xml:id="stk22" contextRef="#ctx0" brushRef="#br0">15145 8048 0,'0'0'7,"0"0"3,0 0-1,0 0 0,70 0 0,-24-4 1,16 4-1,33-4 0,46-4 1,57-9 1</inkml:trace>
    </iact:actionData>
  </iact:action>
  <iact:action type="add" startTime="154664">
    <iact:property name="dataType"/>
    <iact:actionData xml:id="d23">
      <inkml:trace xmlns:inkml="http://www.w3.org/2003/InkML" xml:id="stk23" contextRef="#ctx0" brushRef="#br0">16978 7821 0,'0'0'6,"0"0"4,0 0 2,0 0-5,0 0 3,0 0-1,29 45 0,29-16 0,33 4 1,16-4-1,9 0 1</inkml:trace>
    </iact:actionData>
  </iact:action>
  <iact:action type="add" startTime="204051">
    <iact:property name="dataType"/>
    <iact:actionData xml:id="d24">
      <inkml:trace xmlns:inkml="http://www.w3.org/2003/InkML" xml:id="stk24" contextRef="#ctx0" brushRef="#br0">5575 5365 0,'0'0'1,"0"0"0,0 0 9,0 0 1,0 0-3,0 0 1,62-24 1,-25 19-1,13-3 0,12 0 1,9 0-1,-1 3 1,-4-3-1,0 4 2,-12 0-2,0 0 0,12 0 0,17-1 0,16 5 1,9-4-1,-5 4 0,-16 0 2,-13 0-2,5-4 0,12 0 1,21 0-1,16 0 0,-8 0 1,-21 4-1,-16 0 1,-8 4-1,11 0 0,22 4 0,12 0 1,0-3-1,-21-5 1,-20-5-1,-17 1 0,0 0 0,4 0 1,13 4-1,12 0 0,12 0 1,-8 0 0,-8 0-1,-16 4 1,-9 0-1,0 5 1,16-1-1,17 0 0,17 0 0,-4-3 0,-13-5 1,-25 0 0,-12-5-1,0 5 0,-8 0 0,8 5 1,20-1-1,17 4 1,9 0 0,-9-4-1,-12-4 0,-17 0 0,-16 0 0,-5-4 3,1 0-5,-5 4 4,9 0-2,12 0-1,12 4 3,13 0-3,-8 1 1,-5-1 1,-8 0-1,-12 0 1,-4-4-1,-5 0 1,5 0-1,8 0 0,16 0 2,17 0-4,5 0 3,-1 0 1,-13 0-3,-11 0 3,-5 0-3,4 0 2,21 0-2,21-4 2,12-4 2,-8-1-5,-21-3 2,-16 4 0,-5 3 2,5 5-3,16 0 3,13 5-3,3-1 1,-20 0 1,-16-4-2,-13 0 2,-8-4-1,-1 0 1,9 4-1,17-5 2,12 5-3,4 0 1,-8 0 1,-12 0-1,-13 0 2,-9 0-3,-3 0 1,4 0 0,8 0 1,21 0-1,24-4 0,9-4 1,4 0-1,-8-5 0</inkml:trace>
    </iact:actionData>
  </iact:action>
  <iact:action type="add" startTime="238539">
    <iact:property name="dataType"/>
    <iact:actionData xml:id="d25">
      <inkml:trace xmlns:inkml="http://www.w3.org/2003/InkML" xml:id="stk25" contextRef="#ctx0" brushRef="#br0">7896 8015 0,'0'0'2,"0"0"0,0 0 7,0 0 2,0 0-4,0 0 3,0 0 0,0 0-1,-45-21 0,36 17 1,1 0-1,0 0 0,-5 0 0,1 0 1,0 0-1,-1-5 1,1 1-1,-1 0 0,1-5 1,-9 1-1,5-5 1,-1-3-1,1-5 1,-1-4-1,-4 0 0,5 0 0,-1 4 1,1 0-1,-1 5 2,5-1-2,4 4 0,-1 1 3,1-1-5,4 1 1,0 3 2,4 1 0,0-1 0,0 5 0,4-4-1,4-5-1,5 0 2,7-3-1,5-5 2,4-4-4,4 0 3,0 0 0,4 4 0,5 0-2,7 5 2,9-1 0,9 0-1,7 1 0,1-1 0,-5 0 0,-8 0 1,-12 5 1,-9-1-3,-4 5 3,-4 4-1,0-1-3,5 5 2,3 0 0,13 0 1,8-4 1,8-1-3,1-3 1,-9 4 1,-4-1 0,-9 5-2,-7 4 2,-9 0-1,0 4 0,0 0 1,12 1-1,1-1 1,12 4-2,16 0 2,9 1-1,0-1 2,-5 0-4,-7 0 3,-13-3-1,-9 3 1,1 0-1,8 0 0,8 1 2,13-5-3,3 0 2,1-4-1,-4-4 1,-5 0-2,-12 0 3,-8-1-2,-8 5 0,-5 0 2,0 0-4,5 0 5,8 0-5,8 0 2,4-4 1,0 0-1,0 0 1,-8 4-1,-4 0 2,-4 4-3,-5 0 2,-3 0-2,-1 1 2,-8-1 0,8 0-1,9 0 1,4 0-2,8 0 3,8 0-3,-4 1 1,1-1 1,-1 0-1,-8 0 1,-5-4 0,-3 4-2,-9-4 1,1 0 1,3 0 0,5 0-1,12 0 2,8 0-4,9 0 3,0 0-1,-1 0 1,-12-4-1,-8 0 1,-8 0-2,-4 0 2,-1-1-1,5 1 0,3 4 1,10 0-1,7 0 0,4 0 1,1 0-1,-9 0 1,-8 0-1,-8 0 1,-13 0 0,-4 0 4,-8 4-8,-5 1 0,1-5 4,-4 4-1,-1 0 1,1 0-1,-1 0 1,1 0-1,-1 0 0,-3 5 3,-1-1-5,5 0 3,-1 5-2,5-1 2,0 0-1,-1 5 1,5 0-1,0 3 0,0 1 0,-4 4 1,-1 0 0,-3 0-1,-5-5 0,1 1 0,-5 0 2,-4-5-3,0 1 1,-4-5 1,-4 1-1,0-1 1,-4 5 0,-1-1-2,-3 1 2,0-1-1,-1 1 1,1-1-1,-1-3 1,-3-1-2,3 1 3,1-1-3,-5 0 3,5-3-4,0-1 3,-1 0 1,1 1-3,-1-1 1,-3 0 0,-5 0 2,-4 1-2,-16-1 1,-21 0-2,-21 5 1,-16-1 2,4 1-3,16-1 2,21-12-1,17-8 2</inkml:trace>
    </iact:actionData>
  </iact:action>
  <iact:action type="add" startTime="242252">
    <iact:property name="dataType"/>
    <iact:actionData xml:id="d26">
      <inkml:trace xmlns:inkml="http://www.w3.org/2003/InkML" xml:id="stk26" contextRef="#ctx0" brushRef="#br0">4913 8201 0,'0'0'7,"0"0"4,0 0-3,0 0 1,0 0 1,0 0-1,0 0 0,0 0 1,0 0 0,0 0-1,0 0 0,0 0 0,0 0 1,42-24-1,-34 24 1,4 0-1,-3 0 0,7 0 1,5-4-1,4-1 1,8 1-1,4-4 1,4 0-1,5-1 1,-5 5-1,-4 0 0,-3 0 1,-6 0-1,-3 0 3,0 0-5,0-1 3,-4 1-1,-1 0 2,1 0-3,0 0 2,-5 0-1,1 0 1,-1-1 0,1 5-2,4 0 2,3 0-1,5 0 0,4 0 1,9 0 1,3 0-4,9 0 3,-4-4-1,8 0 1,-5 0 0,-3 0 4,-4 0-10,-9 0 5,0-5 1,-8 5-1,-4-4 0,-4 4 2,-1-5-3,1 5 2,-4 0-1,-1 0 2,1 0-3,-1 0 1,1 0 0,-1-1 2,-3 1-3,-1 0 1,1 0 1,-1-4 2,4-1-5,1-3 2,4-4 0,4-9 1,-1-13-2,-3-7 3,-9-1-2,-7-3 0,-10-1 0,-11-4 0,-1-4 1,-12 0-1,5-4 1,-1 0-1,4 4 2,0 4-1,5 5 0,-1 7 0,1 5 0,-1 4 0,-4 4-6,1 4 6,3 4-1,-12 1 1,0 3-1,-8 0 2,-4 5 0,-9 0-1,-4-1-2,0 5 2,5 0 0,-1-1 1,5 5-8,3 0 7,5 0 0,0 0-1,0 0 0,-5-1 1,-12 1 0,-8 4-1,-12 4-1,-13 5 3,0-1-3,9 0 2,7 1-1,9-1 0,0 4 0,-8 5 1,-17 8-1,-12 4 1,-5 0-1,9-5 1,12-3-2,9 0 2,16 0-1,-8-1 0,-9 9 1,-8 0 0,-16 0-1,0 0 0,8-4 0,16-4 1,17-5-1,17-3 0,8-1 1,8-4-1,0 1 0,9-1 1,12-4-1,-9 0 1,5 0 0,0 5-2,-1-5 2,9 4-1,-8 0 2,8 5-3,-8 8 1,8 3 2,-8 9-3,8 9 1,-9-1 2,9 5-3,0-5 1,0-4 2,0 1-3,0-5 2,9-4 0,-9-4-1,8 0-1,0-1 2,0-3-1,1 0 2,-1-1-3,13 1 2,-1 0-1,13 4 0,17-5 1,8 1-2,16-8 2,1-5-1,-1-4 0,42-8 1,33-9 0,33-7-2</inkml:trace>
    </iact:actionData>
  </iact:action>
  <iact:action type="add" startTime="268634">
    <iact:property name="dataType"/>
    <iact:actionData xml:id="d27">
      <inkml:trace xmlns:inkml="http://www.w3.org/2003/InkML" xml:id="stk27" contextRef="#ctx0" brushRef="#br0">13639 7928 0,'0'0'2,"0"0"-1,0 0 10,0 0-3,0 0 2,0 0-1,0 0 1,0 0-1,0 0 0,41 0 1,-28 0-1,3 0 0,9 0 1,8 0-1,9 4 0,3 1 1,1-1-1,-5 4 0,-4-4 1,-4 4-1,-4-4 1,-4 1 0,0-1 1,0 0-3,8 0 1,16 0 1,38-4 1</inkml:trace>
    </iact:actionData>
  </iact:action>
  <iact:action type="add" startTime="269369">
    <iact:property name="dataType"/>
    <iact:actionData xml:id="d28">
      <inkml:trace xmlns:inkml="http://www.w3.org/2003/InkML" xml:id="stk28" contextRef="#ctx0" brushRef="#br0">15439 7738 0,'0'0'6,"0"0"4,0 0 0,0 0-1,0 0 0,0 0 1,0 0-1,33 45 0,-8-28 1,4-1-1,12 5 1,13 0-1,24 4 1,17 0-1,5-5 2,-9-3-3,-17-5 2,-20-4-1,-17 1 2</inkml:trace>
    </iact:actionData>
  </iact:action>
  <iact:action type="add" startTime="270022">
    <iact:property name="dataType"/>
    <iact:actionData xml:id="d29">
      <inkml:trace xmlns:inkml="http://www.w3.org/2003/InkML" xml:id="stk29" contextRef="#ctx0" brushRef="#br0">16878 7949 0,'0'0'6,"0"0"4,0 0-1,0 0 1,0 0-1,0 0 0,0 0 1,42 0-1,-9 4 1,29 4-1,25 1 0,25-1 1,3-8 0,-11-13-2,-5-24 2</inkml:trace>
    </iact:actionData>
  </iact:action>
  <iact:action type="add" startTime="270676">
    <iact:property name="dataType"/>
    <iact:actionData xml:id="d30">
      <inkml:trace xmlns:inkml="http://www.w3.org/2003/InkML" xml:id="stk30" contextRef="#ctx0" brushRef="#br0">18310 7994 0,'0'0'6,"0"0"4,0 0-1,0 0 0,74 9 1,5-5-1,45 0 0,33-4 1,30-12 0,19-22-1,5-15 0,-29-17 0</inkml:trace>
    </iact:actionData>
  </iact:action>
  <iact:action type="add" startTime="285511">
    <iact:property name="dataType"/>
    <iact:actionData xml:id="d31">
      <inkml:trace xmlns:inkml="http://www.w3.org/2003/InkML" xml:id="stk31" contextRef="#ctx0" brushRef="#br0">3494 8243 0,'0'0'2,"0"0"-1,0 0 9,0 0-1,0 0 1,0 0-1,0 0 0,0 0 1,75 8-1,-34-12 1,17 0-1,0 0 0,0 0 0,-9-1 1,1-3-1,0 0 1,-1 0 1,9-5 0,-8 5-3,8 0 2,8-1-1,0 5 0,0 0 1,9 0-1,-1-4 2,-7-1-2,-1 1 0,-8 0 1,0 0-2,-5-1 2,1 5-1,4 0 2,8 4-3,5 0 2,-5 0-2,8 0 1,1-4 1,-5 0-1,0 0 1,5-1-1,3 1 2,1 4-3,8 0 2,8-4-1,-8-4 0,0 0 0,-4-5 1,-5 5 1,-7 0-3,3 3 2,5 1-2,16 0 1</inkml:trace>
    </iact:actionData>
  </iact:action>
  <iact:action type="add" startTime="299496">
    <iact:property name="dataType"/>
    <iact:actionData xml:id="d32">
      <inkml:trace xmlns:inkml="http://www.w3.org/2003/InkML" xml:id="stk32" contextRef="#ctx0" brushRef="#br0">5277 8922 0,'0'0'2,"0"0"1,0 0 5,0 0 2,0 0-1,58 4 0</inkml:trace>
    </iact:actionData>
  </iact:action>
  <iact:action type="add" startTime="304920">
    <iact:property name="dataType"/>
    <iact:actionData xml:id="d33">
      <inkml:trace xmlns:inkml="http://www.w3.org/2003/InkML" xml:id="stk33" contextRef="#ctx0" brushRef="#br0">7706 9282 0,'0'0'2,"0"0"2,0 0 5,0 0-1,0 0 2,0 0-1,0 0 0,0 0 0,0 0 1,0 0-1,0 0 1,0 0-1,0 0 0,0 0 1,0 0-1,66 13 1,-25-13-1,9 0 1,8-5 0,0 1-1,-4 0 1,-5 0-1,-7 0 0,-5 0 3,0 0-4,-4-1 1,0 1 3,-12 0-4,4 0 0,0 0 3,-5 4-2,-3 0 0,4-4 1,-1 4-1,1 0 0,0 0 2,4 0-4,4 0 3,4 0-1,8 0 1,9 0-1,12-4 1,0-1-1,-4 1 0,-4-4 0,-9 4 1,-8 0 1,-4 0-4,-4-1 3,-4 1-1,0 4 0,0 0 1,0 0-1,-1-4 1,5 4-1,4 0 1,13-4-1,-5 4 1,13-4-2,4 0 2,0 0-1,0 4 1,-4-5 1,-5 5-4,-3 0 3,-5 0-1,1 0 1,-1 0 1,9 0-4,12-4 2,8 0 1,5 0 1,-1-4-3,-8 4 1,-4-5 0,-8 5 1,-4 0-1,-1 0 0,-11 0 2,3 0-3,4-1 2,9 1-1,4 0 1,4-4-1,0 0 0,-4-1 1,-4 1-1,0 0 1,-9 4-2,1 0 1,-5-1 1,1 1 1,-5 0-3,-4 0 1,-4 0 1,-4 0-1,-1 0 1,1-1-1,0 1 0,4 0 1,8 0 0,5 4-2,3 0 1,1 0 1,-5 0 3,-4 0-5,-4 0-1,1 0 2,-6 0 1,-3 0-1,-4 0 2,-4 0-4,-1 0 4,1 0-2,-13 0 0,4 0 0,-4 0 0,0-4 0</inkml:trace>
    </iact:actionData>
  </iact:action>
  <iact:action type="add" startTime="309950">
    <iact:property name="dataType"/>
    <iact:actionData xml:id="d34">
      <inkml:trace xmlns:inkml="http://www.w3.org/2003/InkML" xml:id="stk34" contextRef="#ctx0" brushRef="#br0">5443 8972 0,'0'0'2,"0"0"-1,0 0 9</inkml:trace>
    </iact:actionData>
  </iact:action>
  <iact:action type="add" startTime="317303">
    <iact:property name="dataType"/>
    <iact:actionData xml:id="d35">
      <inkml:trace xmlns:inkml="http://www.w3.org/2003/InkML" xml:id="stk35" contextRef="#ctx0" brushRef="#br0">3469 4649 0,'0'0'2,"0"0"0,0 0 7,0 0 0,0 0 1,0 0 0,0 0-1,0 0 0,0 0 1,0 0-1,0 0 1,0 0-1,42 54 0,-42-9 0,0 26 1,-9 32-1,9 26 1,-8 28 1,8 17-2,-8 8 0,8-12 1,0-13-1,0-4 0,0 1 0,-8-1 1,8-17-1,-9-11 2,9 7-3,-8 13 2,8 8 0,0-20-2,0-22 2,-8-7-1,8 4 1,0 12 0,8 4-2,-8-16 2,8-17-1,1-25 0,-9-16 2,8-9-3,-8 0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29:1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656">
    <iact:property name="dataType"/>
    <iact:actionData xml:id="d0">
      <inkml:trace xmlns:inkml="http://www.w3.org/2003/InkML" xml:id="stk0" contextRef="#ctx0" brushRef="#br0">4512 10301 0,'0'0'6,"0"0"3,0 0 1,0 0-1,0 0 0,50-42 1,3 17-1,26 1 1,20-1-1,29 4 0,26 0 1,32-4-1,16 5 0,22 3 1,8-4-1,-1 9 0,-7 4 2,-9-5-3,-12 5 1,-13 4 1,0 4-1,9 4 0</inkml:trace>
    </iact:actionData>
  </iact:action>
  <iact:action type="add" startTime="36439">
    <iact:property name="dataType"/>
    <iact:actionData xml:id="d1">
      <inkml:trace xmlns:inkml="http://www.w3.org/2003/InkML" xml:id="stk1" contextRef="#ctx0" brushRef="#br0">12158 10367 0,'0'0'6,"0"0"5,0 0-3,0 0 1,0 0 0,41-4 3,5-9-5,16-3 3,16-5-1,17 0 0,21 5 2,29 3-2,21 1 0,36 4 0,13-5 0,13 5 1,-5 0-1,-3-5 0,-9 1 0,-4 4 1,8-5 0,4 5-1,13 0 0,20-5 1,13 5-1,20-5 0,5 1 0,-13 4 1,9-9-1,-17 9 0,16-5 1,17 1-1,21-4 0,28-1 1,26 0-1,33-3 0,3 11 1,13-7-1,34 16 0,28 12 2,37 9-3</inkml:trace>
    </iact:actionData>
  </iact:action>
  <iact:action type="add" startTime="83856">
    <iact:property name="dataType"/>
    <iact:actionData xml:id="d2">
      <inkml:trace xmlns:inkml="http://www.w3.org/2003/InkML" xml:id="stk2" contextRef="#ctx0" brushRef="#br0">18835 10359 0,'0'0'2,"0"0"1,0 0 4,-37 49 3,0-11-1,-9 7 1,-3-8-1,-1-12 1,-4-17-1,-4-8 1,-16-12 0,-13-5-2,-4-3 2,0-5 0,-4-12-2,4-17 2,4-21-1,-8-20 2,8-21-2,0 0-1,0 0 1,0 9 2,0-1-3,13-4 3,12-12-3,12-8 1,13-9 1,8-8-1,17-4 1,12-5-1,16-20 0,21-33 1,17 4-1,21 8 0,20 13 5,0 37-9,17 16 4,24 13 1,26 25-1,44 4 1,14 25-1,32 24 0,9 18 1,8 32-1,12 33 0,-16 38 1,-21 41-1,-21 29 0,-12 37 1,-25 21-1,-24 21 0,-38 8 1,-29 4-1,-37-4 1,-33-16-1,-38 3 0,-69 38 1,-125 33-1,-182 21 0</inkml:trace>
    </iact:actionData>
  </iact:action>
  <iact:action type="add" startTime="85717">
    <iact:property name="dataType"/>
    <iact:actionData xml:id="d3">
      <inkml:trace xmlns:inkml="http://www.w3.org/2003/InkML" xml:id="stk3" contextRef="#ctx0" brushRef="#br0">12120 9597 0,'0'0'7,"0"0"3,0 0-1,54 4 0,4 0 0,41 0 0,42 0 1,41-8 0,37 0-1,13-8 2,37-9-4,29 9 3,29 3-1,29 9 0,49 9 1,38 3 0,4 9-2,62-9 2,33-8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29:1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81">
    <iact:property name="dataType"/>
    <iact:actionData xml:id="d0">
      <inkml:trace xmlns:inkml="http://www.w3.org/2003/InkML" xml:id="stk0" contextRef="#ctx0" brushRef="#br0">7743 3684 0,'0'0'1,"0"0"3,0 0 4,0 0 2,79-24-1,-9 7 0,17-8 0,0 0 1,-9 9-1,-3-9 2,8 0 0,28 0-2,30-8 0,12 17 1,4-1 0,1 0 1,7 9-3,-8 8 1,1 0 1,-10 8-1,14-8 0,12 9 1,32-18-1,34 1 0,5 0 1,40-9 0,-8 1 0,5-9-2,7 0 1,-20 17 1,4-17 0,4 8 0,13-7-2,24-10 2,-7 10-1,19-1 2,5 0-3,17 8-3,-5-7 5,5 7-1,-5 0 0,1 9 1,16 0 0,4 0-1,37 8 0,25 0 0,46-17 1,49 9-1,54-17 0</inkml:trace>
    </iact:actionData>
  </iact:action>
  <iact:action type="add" startTime="7285">
    <iact:property name="dataType"/>
    <iact:actionData xml:id="d1">
      <inkml:trace xmlns:inkml="http://www.w3.org/2003/InkML" xml:id="stk1" contextRef="#ctx0" brushRef="#br0">5046 5303 0,'0'0'8,"0"0"0,0 0 2,0 0-1,0 0 0,0 0 1,0 0-1,58-12 1,-1 8-1,30-5 1,37 1 0,42 0 1,24 8-3,46 12 1,21 13 1,16 25-1,33 8 0,41-13 1</inkml:trace>
    </iact:actionData>
  </iact:action>
  <iact:action type="add" startTime="7865">
    <iact:property name="dataType"/>
    <iact:actionData xml:id="d2">
      <inkml:trace xmlns:inkml="http://www.w3.org/2003/InkML" xml:id="stk2" contextRef="#ctx0" brushRef="#br0">8355 3146 0,'0'0'6,"-66"-25"3</inkml:trace>
    </iact:actionData>
  </iact:action>
  <iact:action type="add" startTime="7930">
    <iact:property name="dataType"/>
    <iact:actionData xml:id="d3">
      <inkml:trace xmlns:inkml="http://www.w3.org/2003/InkML" xml:id="stk3" contextRef="#ctx0" brushRef="#br0">8256 2509 0,'0'0'20,"0"0"-18,29-58 2,0 0 5,29-33 1,45-25-1,34-9 2,24 10 0,-24 23-3,-34 34 2,-20 17-1,-17 24 0,-16 1 1,-13 8-1,-8 8 1,-8 0-2,-5 0 0,-3 0 0,-5 8 2,-4 0-1,-4-8 1,0 0-1,-128 108 1,-149 74-1</inkml:trace>
    </iact:actionData>
  </iact:action>
  <iact:action type="add" startTime="9262">
    <iact:property name="dataType"/>
    <iact:actionData xml:id="d4">
      <inkml:trace xmlns:inkml="http://www.w3.org/2003/InkML" xml:id="stk4" contextRef="#ctx0" brushRef="#br0">5418 6744 0,'0'0'8,"0"0"0,0 0 1,91-8 1,21-5-1,57-3 1,38-9 0,25-12 1,12 4-2,46-5 1,12 5 0,41 4-1,21 4 1,8 9-1,-24 3 0,0 1 0,-38-9 0,-66-8 1</inkml:trace>
    </iact:actionData>
  </iact:action>
  <iact:action type="add" startTime="9905">
    <iact:property name="dataType"/>
    <iact:actionData xml:id="d5">
      <inkml:trace xmlns:inkml="http://www.w3.org/2003/InkML" xml:id="stk5" contextRef="#ctx0" brushRef="#br0">10494 3403 0,'0'0'7,"112"16"2,41-7 1,91-9 0,46-25-1,58-25 1,49-24-1</inkml:trace>
    </iact:actionData>
  </iact:action>
  <iact:action type="add" startTime="11442">
    <iact:property name="dataType"/>
    <iact:actionData xml:id="d6">
      <inkml:trace xmlns:inkml="http://www.w3.org/2003/InkML" xml:id="stk6" contextRef="#ctx0" brushRef="#br0">5472 7725 0,'0'0'7,"0"0"2,0 0 1,0 0-1,0 0 0,0 0 0,66 46 1,0-34-1,33 5 0,46-1 1,41 1 0,30 0-1,19-5 0</inkml:trace>
    </iact:actionData>
  </iact:action>
  <iact:action type="add" startTime="12411">
    <iact:property name="dataType"/>
    <iact:actionData xml:id="d7">
      <inkml:trace xmlns:inkml="http://www.w3.org/2003/InkML" xml:id="stk7" contextRef="#ctx0" brushRef="#br0">4764 10682 0,'0'0'8,"0"0"0,0 0 1,0 0 1,0 0-1,37 24 1,30-11-1,57 3 0,83 1 1,66-5 0,78-12-1,100-12 0</inkml:trace>
    </iact:actionData>
  </iact:action>
  <iact:action type="add" startTime="14023">
    <iact:property name="dataType"/>
    <iact:actionData xml:id="d8">
      <inkml:trace xmlns:inkml="http://www.w3.org/2003/InkML" xml:id="stk8" contextRef="#ctx0" brushRef="#br0">13378 2840 0,'0'0'7,"0"0"2,0 0 0,0 0 0,0 0 1,0 0-1,0 0 1,0 0 0,54 0-1,-8 0 0,28 0 1,29-8-1,13 8 0,58 0 4,107-25-6</inkml:trace>
    </iact:actionData>
  </iact:action>
  <iact:action type="add" startTime="14936">
    <iact:property name="dataType"/>
    <iact:actionData xml:id="d9">
      <inkml:trace xmlns:inkml="http://www.w3.org/2003/InkML" xml:id="stk9" contextRef="#ctx0" brushRef="#br0">5219 9477 0,'0'0'8,"42"-13"0,36-3 3,84-17-3,86-17 2,71-8-1,28-8 0,1-1 1,12 5-1,12-4 1,-4 12-1,9 21 0</inkml:trace>
    </iact:actionData>
  </iact:action>
  <iact:action type="add" startTime="15710">
    <iact:property name="dataType"/>
    <iact:actionData xml:id="d10">
      <inkml:trace xmlns:inkml="http://www.w3.org/2003/InkML" xml:id="stk10" contextRef="#ctx0" brushRef="#br0">5290 12507 0,'0'0'9,"0"0"-2,0 0 2,99-16 1,25 8-1,66-1 1,34 5 0,41-8 1,37 8-2,20-5 0,34 1 1,50 4-1,45-17 2,78-16-3,96-42 2</inkml:trace>
    </iact:actionData>
  </iact:action>
  <iact:action type="add" startTime="17023">
    <iact:property name="dataType"/>
    <iact:actionData xml:id="d11">
      <inkml:trace xmlns:inkml="http://www.w3.org/2003/InkML" xml:id="stk11" contextRef="#ctx0" brushRef="#br0">17619 2724 0,'0'0'8,"0"0"1,0 0 1,0 0-2,54 0 2,20-8-1,59-9 1,57-8 0,38-8-1,16 17 0,37-9 0,38 8 1</inkml:trace>
    </iact:actionData>
  </iact:action>
  <iact:action type="add" startTime="17677">
    <iact:property name="dataType"/>
    <iact:actionData xml:id="d12">
      <inkml:trace xmlns:inkml="http://www.w3.org/2003/InkML" xml:id="stk12" contextRef="#ctx0" brushRef="#br0">5815 13861 0,'0'0'5,"0"0"12,0 0-15,0 0 7,42-4 1,11-8-1,51-5 1,70-8-1,70-4 2,70 0 0,96-12-1,82-17-2</inkml:trace>
    </iact:actionData>
  </iact:action>
  <iact:action type="add" startTime="46332">
    <iact:property name="dataType"/>
    <iact:actionData xml:id="d13">
      <inkml:trace xmlns:inkml="http://www.w3.org/2003/InkML" xml:id="stk13" contextRef="#ctx0" brushRef="#br0">9208 13816 0,'0'0'2,"0"0"-1,0 0 9,0 0-1,0 0 1,49-54-1,9 33 0,29 0 1,37 1-1,34-5 2,24 8-3,45 1 2,38 8-1,29 8 0,41 4 1,33 4-1,13 0 1,3-4-1</inkml:trace>
    </iact:actionData>
  </iact:action>
  <iact:action type="add" startTime="49739">
    <iact:property name="dataType"/>
    <iact:actionData xml:id="d14">
      <inkml:trace xmlns:inkml="http://www.w3.org/2003/InkML" xml:id="stk14" contextRef="#ctx0" brushRef="#br0">8608 3610 0,'0'0'2,"0"0"0,0 0 7,0 0 2,91 16-3,-17-16 1,22 0 0,48-16 1,121-42 1</inkml:trace>
    </iact:actionData>
  </iact:action>
  <iact:action type="add" startTime="65046">
    <iact:property name="dataType"/>
    <iact:actionData xml:id="d15">
      <inkml:trace xmlns:inkml="http://www.w3.org/2003/InkML" xml:id="stk15" contextRef="#ctx0" brushRef="#br0">6912 5216 0,'0'0'1,"0"0"2,0 0 6,0 0 0,0 0 1,62 4-1,-4 1 1,20-5-1,26 0 0,36 0 0,42 0 2,58 8-2,66 0 0,54 0 1,33-3-1,5-5 0,-1 0 1,-12 0 0,-1 0-1,5-5 1,17 5-1,16-8 0,29 0 1,16 4-1,42-5 0,25 1 1,53-12-1,30-5 1</inkml:trace>
    </iact:actionData>
  </iact:action>
  <iact:action type="add" startTime="65920">
    <iact:property name="dataType"/>
    <iact:actionData xml:id="d16">
      <inkml:trace xmlns:inkml="http://www.w3.org/2003/InkML" xml:id="stk16" contextRef="#ctx0" brushRef="#br0">7565 8148 0,'0'0'7,"0"0"9,0 0-13,42 12 6,24 1 1,41-1-1,42-4 0,29-4 2,37-8-2,50-4 0,29-4 0,41-5 2,25-4-2,21-4 0,3 1 0,9-5 1,-16 4 0,-13 0-1,0 4 0,-16 9 1,12 8 0,29-1-2,28 14 3,18-1-3,45 0 1,-9 5 1,-7-17-1,-1-5 0,-57 18 0,-22 11 1</inkml:trace>
    </iact:actionData>
  </iact:action>
  <iact:action type="add" startTime="66732">
    <iact:property name="dataType"/>
    <iact:actionData xml:id="d17">
      <inkml:trace xmlns:inkml="http://www.w3.org/2003/InkML" xml:id="stk17" contextRef="#ctx0" brushRef="#br0">6349 10851 0,'0'0'7,"0"0"2,0 0 1,50 13-1,16-5 2,37 0-3,34-4 1,24-4 2,25 0-2,21-4 1,29 0-1,12 0 1,42 4-1,37 0 0,33 0 1,16 0 5,5 0-8,-5 0-1,-12 0 3,5 4 2,-1 0-3,21 0 2,20 9-2,30-1 2,45 9-1,8 4 1,30 0 0,11-1-2,9-3 2,42 0 0,40 4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29:1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98">
    <iact:property name="dataType"/>
    <iact:actionData xml:id="d0">
      <inkml:trace xmlns:inkml="http://www.w3.org/2003/InkML" xml:id="stk0" contextRef="#ctx0" brushRef="#br0">4135 6599 0,'0'0'1,"0"0"2,0 0 6,0 0 1</inkml:trace>
    </iact:actionData>
  </iact:action>
  <iact:action type="add" startTime="18508">
    <iact:property name="dataType"/>
    <iact:actionData xml:id="d1">
      <inkml:trace xmlns:inkml="http://www.w3.org/2003/InkML" xml:id="stk1" contextRef="#ctx0" brushRef="#br0">3734 6446 0,'0'0'7,"0"0"2,0 0 0,0 0 1,0 0-1,0 0 0,0 0 1,0 0-1,0 0 0,0 0 1,50 0 0,-17 4-1,0 0 0,17 5 1,-1 3-1,9 0 0,8 1 1,1 3-1,-1-3 0,8-5 1,1 0-1,-9-3 0,0-1 1,0-4-1,0 4 0,5 0 1,-5 4-1,0 5 1,-4-5-1,-4 0 1,0-4-1,0 0 0,0-4 0,4 0 1,4-4-1,5 4 0,7 0 1,17 4 0</inkml:trace>
    </iact:actionData>
  </iact:action>
  <iact:action type="add" startTime="34233">
    <iact:property name="dataType"/>
    <iact:actionData xml:id="d2">
      <inkml:trace xmlns:inkml="http://www.w3.org/2003/InkML" xml:id="stk2" contextRef="#ctx0" brushRef="#br0">5128 6657 0,'0'0'5,"0"0"-4,0 0 7,0 0 2,0 0-1,0 0 1,0 0-1,0 0 0,0 0 1,0 0-1,0 0 0,0 0 0,0 0 1,0 0-1,0 0 1,0 0-1,0 0 0,0 0 1,50-25-1,-25 21 0,4-4 1,4 0-1,4-1 0,4-3 1,5 4-1,0-1 0,3 5 1,9 4-1,17 4 3,11 0-4,10-4 1,-5-4 3,0 0-5,-4 4 3,4 0-1,0 4 0,4 0 1,4-4-1,-8 0 1,4-4-1,-8 0 1,4 4-1,8 0 0,9 4 0,4-4 0,-1-4 1,-3 0-1,0 0 1,3 4-1,9 0 0,8 0 1,9-4-1,-21 0 0,-4 0 1,-9 8-1,5 0 0,3 0 1,5-4-1,8-4 1,0 0-1,5 4 0,7 0 1,5 0-1,-1 0 1,1 4-1,12 4 0,21 0 1,20-4-1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29:1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814">
    <iact:property name="dataType"/>
    <iact:actionData xml:id="d0">
      <inkml:trace xmlns:inkml="http://www.w3.org/2003/InkML" xml:id="stk0" contextRef="#ctx0" brushRef="#br0">6969 8288 0,'0'0'1,"0"0"1,0 0 7,-53 21 2,36-13-3,5 1 2,8-1-1,4-4 1,0 0-1,0-4 0,0 0 1,0 0-1,0 0 1,0 0 0,99 67-1,-41-51 0,12-4 4,17-3-7,0-5 3,-8-4 1,-13 0 2,-13 0-5,-3 0 2,0 4 1,-1 0-1,14-4 0,11 0 2,13 0-3,8-4 2,-8 0-1,-8 0 0,-17 4 1,-13 4-1,-3 0 0,-1 0 1,9 0-1,8 0 1,21 1-2,8-5 2,4 0-2,-8 0 3,-13 0-2,-12 0 0,-8 0 0,4 4 1,0-4-1,12 0 0,17 0 1,13-4-1,-1-5 1,-12 1-1,-9-9 0,-7-3 1</inkml:trace>
    </iact:actionData>
  </iact:action>
  <iact:action type="add" startTime="55023">
    <iact:property name="dataType"/>
    <iact:actionData xml:id="d1">
      <inkml:trace xmlns:inkml="http://www.w3.org/2003/InkML" xml:id="stk1" contextRef="#ctx0" brushRef="#br0">20478 8442 0,'0'0'8,"0"0"0,0 0 2,0 0-1,0 0 1,0 0-1,0 0 0,58 29 1,4-21-1,37-4 1,29 0-1,21-8 1,21-4 1,8-5-2,21-3 1,12-5 0,0 0 2,-13 1-2,-3 3-1,-1 1-4,-16 7 3,-8 1 2,-5 4-1,-8 4 1,-4 4-1,-4-4 0,0 4 2,-16 0-2,-5 0 1,17-4-2,28-12 4,18-9-5</inkml:trace>
    </iact:actionData>
  </iact:action>
  <iact:action type="add" startTime="56394">
    <iact:property name="dataType"/>
    <iact:actionData xml:id="d2">
      <inkml:trace xmlns:inkml="http://www.w3.org/2003/InkML" xml:id="stk2" contextRef="#ctx0" brushRef="#br0">6924 9696 0,'0'0'7,"0"0"2,0 0 0,0 0 1,0 0-1,0 0 1,0 0-1,0 0 0,0 0 1,45 13-1,-16-5 1,17-4-1,8 0 0,8 0 1,4 0-1,0 1 1,-4-1-1,-8 0 3,-4 0-1,-5 0-5,-3 4 4,-5 1-1,0-1 0,0 0 1,5 1-1,7-1 1,5-4-1,8 0 0,4 0 0,1 0 1,-5-4 0,-4 0 3,-5 4-7,-7 1 3,-5-1 0,-8 0 1,0 0-1,0 0 0,5 0 1,7 0 0,9 1-3,4-1 5,0 0-4,4-4 2,0 0-2,-4 0 1,0 0 1,0 4 1,-4 0-2,-5 0-1,1 0 2,8 1-1,0-5 0,12 0 1,-4-5 0,9 1-2,-5 0 2,-4 0 0,-8 0-1,-4 4 6,-9 0-7,-3 0-3,-1 0 4,1 0 1,3 0-2,9-4 2,8 0-1,8-1 1,1 1 1,-1 0-4,-8 0 2,-4 0 2,-4 4-3,-1 0 2,30 0-1,54-4 1,115-13-1,183-20 1</inkml:trace>
    </iact:actionData>
  </iact:action>
  <iact:action type="add" startTime="57879">
    <iact:property name="dataType"/>
    <iact:actionData xml:id="d3">
      <inkml:trace xmlns:inkml="http://www.w3.org/2003/InkML" xml:id="stk3" contextRef="#ctx0" brushRef="#br0">14156 9754 0,'0'0'6,"0"0"12,0 0-16,58 0 6,41-4 2,71-4-1,45-5 3,17-7-2,4-5-2,8 0 2,-4-4 0,4 0 0,29-4 0,12-17-2,59-33 2,61-45-2</inkml:trace>
    </iact:actionData>
  </iact:action>
  <iact:action type="add" startTime="61021">
    <iact:property name="dataType"/>
    <iact:actionData xml:id="d4">
      <inkml:trace xmlns:inkml="http://www.w3.org/2003/InkML" xml:id="stk4" contextRef="#ctx0" brushRef="#br0">11992 6202 0,'0'0'2,"0"0"1,0 0 5,0 0 3,0 0-3,91 29 2,0-13-1,13-3 1,-5-1-1,-4 1 2,0 3-2,21 1 0,17-5 1,11 1-1,-11-1 0,-13 4 1,-4 1-1,12 0 0,17-5 1,4-4-1,20 1 1,13-5 0,9-4 0,44-13-3,18-20 3,24-16-1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00:29:1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564">
    <iact:property name="dataType"/>
    <iact:actionData xml:id="d0">
      <inkml:trace xmlns:inkml="http://www.w3.org/2003/InkML" xml:id="stk0" contextRef="#ctx0" brushRef="#br0">6076 11369 0,'0'0'1,"0"0"4,0 0 2,0 0 1,54-17 2,-42 13-1,5 0 0,-1 0 1,9 4-1,-4 0 1,12 0-1,8 0 0,13 0 1,4 0-1,4-4 1,-4 0 2,0-1-2,-13 5-3,-3 0 2,-9 0 0,-4 0 1,0 0-1,-5 0 1,-3 0-1,-4 0 1,-1 0-2,-3 0 2,-1 0-1,0 0 1,9 5-1,-8-1 1,7 0-1,5 0 0,4 4 1,4-4-1,8 1 1,9-1-1,0 0 0,8-4 1,0 0-1,0-4 1,-1 0-1,-3-1 0,-4 1 0,-17 0 1,-4 4-1,-4 0 0,-9 0 0,1 0 8,-1 0-14,1 0 8,0 0-2,3 4-1,5-4 1,4 4 1,0 1-1,4-5 0,4 0 2,5 0-3,-9 0 3,4-5-3,-4 1 1,4 0 1,-4 0-1,5 0 0,-1 0 1,-4 0-1,0 4 1,-8 0 0,0 0-2,0 4 1,-1 0 2,1 0-3,4 0 2,4 0-1,9 0 0,7 1 1,5-1-1,0-4 1,0 0-2,-5 0 3,-7 0-3,-1 0 2,-4 0 0,-4 0-2,-4-4 2,-4 4-1,-4 0 1,-5 0-1,-3 0-1,-1 0 3,1 0-2,-5 0 0,4-5 1,1 1-2,7-8 2,9-17 0</inkml:trace>
    </iact:actionData>
  </iact:action>
  <iact:action type="add" startTime="83894">
    <iact:property name="dataType"/>
    <iact:actionData xml:id="d1">
      <inkml:trace xmlns:inkml="http://www.w3.org/2003/InkML" xml:id="stk1" contextRef="#ctx0" brushRef="#br0">11289 11245 0,'0'0'2,"0"0"-2,0 0 9,0 0 0,0 0 1,41 20-1,9-16 1,12 1-1,12-5 1,5 0-1,-5 4 1,-7 0 1,-5 4 1,4 0-3,13 1 0,16-5 0,16-4 1,5 0 0,13 4-1,-1 0 1,25 0-2,12 5 1,26 3 1,32 5-1,17 12 1,75 8 0,107 4 0</inkml:trace>
    </iact:actionData>
  </iact:action>
  <iact:action type="add" startTime="92109">
    <iact:property name="dataType"/>
    <iact:actionData xml:id="d2">
      <inkml:trace xmlns:inkml="http://www.w3.org/2003/InkML" xml:id="stk2" contextRef="#ctx0" brushRef="#br0">5703 12979 0,'0'0'2,"0"0"0,0 0 7,42 0 1,16-8-1,29-13 1,4-8-1,-13 0 0,-24 9 1,-8 7 0,-5 5-1,-8 0 1,8 4-1,9-5 0,16 1 1,13 0-1,8-5 1,-5 1-1,-7 4 1,-17 4-1,-8 4 0,-5 0 1,1 0-1,3 0 1,5 0-1,12-5 0,9 1 1,-1-4-1,1 0 0,-9 4 0,-4-1 1,-8 5 0,-5 0-1,1 5 0,4-5 0,4 0 1,8-5-1,0 1 1,0 0-1,0 0 0,-8 4 1,-8 0-1,0 4 1,-1 0-1,5 5 0,8-1 1,4 0-1,9-4 1,3-4-1,5 0-1,8 0 2,4 0 0,25-4-1,58-8 0</inkml:trace>
    </iact:actionData>
  </iact:action>
  <iact:action type="add" startTime="98474">
    <iact:property name="dataType"/>
    <iact:actionData xml:id="d3">
      <inkml:trace xmlns:inkml="http://www.w3.org/2003/InkML" xml:id="stk3" contextRef="#ctx0" brushRef="#br0">13411 9170 0,'0'0'1,"0"0"3,0 0 4,0 0 2,0 0-1,0 0 0,0 0 1,0 0-1,-20 50 1,15-33-1,1-1 0,0 1 1,0 3-1,4 5 1,-8 4-1,4 4 0,0 0 1,-5 9-1,1 8 1,0 3 0,-5 5 0,1 0-1,-5 9 0,-3 11 0,-1 9 0,4 0 2,1-8-2,8-13 0,3-8 0,1-12 0,4-9 1,0-12-1,-4-5 0,0-7 0,0-5 1,0-4-1</inkml:trace>
    </iact:actionData>
  </iact:action>
  <iact:action type="add" startTime="98930">
    <iact:property name="dataType"/>
    <iact:actionData xml:id="d4">
      <inkml:trace xmlns:inkml="http://www.w3.org/2003/InkML" xml:id="stk4" contextRef="#ctx0" brushRef="#br0">12753 9783 0,'0'0'7,"0"0"2,0 0 0,0 0 0,0 0 1,0 0-1,9 50 0,-5-30 1,0 9-1,4 5 0,1 3 0,7 4 1,5 5-1,4 3 1,8 1-1,4 0 1,-8-5 0,0-3-1,-4-9 0,-5-4 0,-3-8 1,-5-9-1,1 0 2,-1-3-3,1-5 3,-1-4-3,13-8 2,12-17-1,25-29 1,58-54-1,58-61 0,58-80 0</inkml:trace>
    </iact:actionData>
  </iact:action>
  <iact:action type="add" startTime="102278">
    <iact:property name="dataType"/>
    <iact:actionData xml:id="d5">
      <inkml:trace xmlns:inkml="http://www.w3.org/2003/InkML" xml:id="stk5" contextRef="#ctx0" brushRef="#br0">13329 12536 0,'0'0'1,"0"0"3,0 0 4,0 0 1,0 0 1,0 0-1,0 0 1,0 0-1,0 0 1,0 0 0,0 0-1,0 0 0,0 0 0,-21 46 1,17-21-1,4 8 1,0 17-1,0 16 0,0 17 1,0 16-1,0 4 3,0 1-1,0-5-5,4-8 3,0-4 2,0 0-3,0-4 3,-4-4-4,0-5 5,0-12-4,0-8 1,0-12 1,0-13-1,0-9 1,0-7-2,0-9 2,0-4-1</inkml:trace>
    </iact:actionData>
  </iact:action>
  <iact:action type="add" startTime="102734">
    <iact:property name="dataType"/>
    <iact:actionData xml:id="d6">
      <inkml:trace xmlns:inkml="http://www.w3.org/2003/InkML" xml:id="stk6" contextRef="#ctx0" brushRef="#br0">13449 12371 0,'0'0'7,"0"0"3,0 0-1,-42 54 0,26-17 1,-1 8-1,-24 26 1,-17 24-1,-4 13 2,0-1 0,12-7-2,9-13 1,3-13-1,5-16 1,13-25-1,7-20 0</inkml:trace>
    </iact:actionData>
  </iact:action>
  <iact:action type="add" startTime="102978">
    <iact:property name="dataType"/>
    <iact:actionData xml:id="d7">
      <inkml:trace xmlns:inkml="http://www.w3.org/2003/InkML" xml:id="stk7" contextRef="#ctx0" brushRef="#br0">13444 12371 0,'0'0'6,"0"0"3,0 0 1,5 49 0,15 9-1,13 17 0,5-1 2,-5-7-2,0-13 0,-4-9 3,-4-8-4</inkml:trace>
    </iact:actionData>
  </iact:action>
  <iact:action type="add" startTime="108402">
    <iact:property name="dataType"/>
    <iact:actionData xml:id="d8">
      <inkml:trace xmlns:inkml="http://www.w3.org/2003/InkML" xml:id="stk8" contextRef="#ctx0" brushRef="#br0">11202 11994 0,'0'0'2,"0"0"1,0 0 14,0 0-16,0 0 8,0 0 0,0 0 1,0 0-1,0 0 1,0 0-1,0 0 1,0 0-1,-12-54 0,32 25 1,9-4-1,8-4 0,9 4 1,4 4-1,8 4 0,8 4 0,8 0 2,1 1-2,3-1 0,-3-4 0,-9 5 1,-4 3-1,0 0 1,-4 5-1,0 0 0,0-1 1,0 5-1,-13 0 1,5-1 0,0 1 0,-5 4-2,-4 0 2,1 0-1,-1-1 0,1 5 1,-1 0-1,0 0 1,9 0-1,12 5 0,17-1 0,3 0 1,9 0-1,-4 0 0,-4 0 1,-4 0-1,-1 5 1,5 3-1,0 1 1,8 3-1,0-3 0,-4-5 0,0 0 0,-1 5 3,5 3-5,5 5 4,-14-1-3,1 5 2,-13 4-1,-12 0 0,-8 0 1,-9 0-1,-7-4 0,3 4 1,-8 0 0,4 0-2,-4 0 2,0 0-1,-9-4 0,-3-4 1,-5-5-1,1 1 0,-5-5 0,-4 1 1,0-1-1,0 0 1,-4-3-1,0-1 1,0 4 0,-4 1-1,0 3 0,-4 5 0,-9 4 0,-3 4 0,-5 0 1,-8 0 0,-4-4-1,-5-1 0,-7-3 1,-5 0-1,-8 0 0,-9 3 0,-3 1 0,-9 4 2,-4 0-2,-16 0 0,-17 4 0,-8-4 1,-1-4-1,9-8 0,-4-1 0,-12 5 1,-5 0-1,4-5 0,1-7 2,-5-1-1,-4 0-2,-4-4 2,13-4-2,4-4 2,3-8 0,9 3-1,4-3 1,5-5-1,7-7 0,13-5 0,17-5 0,8 1 2,12 0-3,4 0 1,5 4 0,7 0 2,10 0-3,3 0 3,4 0-3,9 0 2,3 0-1,5 0 0,4 0 2,4-4-3,9-8 2,3-5-1,5-3 1,8-5-2,4 0 2,8-4-1,9 0 2,4 4-3,8 9 1,4 7 1,-4 9-1,4 4 2,1 5-3,-1-1 1,-4 5 1,4-1-1,-4 5 0,8-1 1,5 5 0,8 4-2,3 0 2,-3 4-1,-4 0 1,-9 0 0,5 4-2,12 4 2,8 9-1,16 7 0,5 9 1,-12 1-1,-26-5 1,-12 0-2</inkml:trace>
    </iact:actionData>
  </iact:action>
  <iact:action type="add" startTime="111396">
    <iact:property name="dataType"/>
    <iact:actionData xml:id="d9">
      <inkml:trace xmlns:inkml="http://www.w3.org/2003/InkML" xml:id="stk9" contextRef="#ctx0" brushRef="#br0">11967 11199 0,'0'0'7,"0"0"2,0 0 2,-45 25-3,37-21 2,-1 0-1,-3 0 0,-1 0 1,-7 1-1,-5-1 0,-21 0 1,-7 0-1,-9 0 1,0 0-1,4-4 0,0 0 3,0-4-4,0 0 2,-8 4-1,-5 0 0,1 0 0,4-4 1,4-4-1,4-5 1,8-3-1,5-5 0,7-4 1,5-4-1,0-4 1,4-4-1,9-1 0,3-3 1,9 0 0,8-1-2,8-7 2,17-18-1,16-15 0,9-5 0,4 8 1,-1 13-1,-3 8 0,4 4 1,0 4-1,-1 0 1,-3 9-1,4 4 0,16 0 1,13-1-1,16 5 1,5 0-2,-5 4 2,-8 8 0,0 5 0,4-5-1,5 0-1,-1 5 2,-8 3 0,-8 5-1,-13 8 0,0 4 0,9 0 2,12-4-3,4-4 1,8-4 2,-7 0-2,-22 4-1,-12 4 2,0 8-1,4 0 1,-4 5-1,9-1 0,7-4 2,9 1-3,0-1 1,-4 0 2,-4 0-3,-13 5 1,-8-1 1,-5 1 1,1-1-4,-4 1 3,4-1 0,4 0-1,0 5 0,4-1 0,0 1 1,-4 0-1,-5-5 0,-3-4 0,0 1 1,-5-1-1,1 0 1,-1 0-1,1 1 1,-5 3-1,5 5 0,-5 3 0,0 5 1,1 4-1,-1 0 0,-4 4 2,-4 0-3,-4-4 1,-4 0 1,-4 0-1,-5-4 2,-3 0-3,-1 0 2,1 0-1,-5 0 1,-4-1-2,0 1 2,0 0-1,-4 0 1,0-4-1,0-1 0,0 1 1,-4 0-2,0-1 2,0-3-1,-4 0 0,4 3 2,-9-3-2,1 4 0,-5-1 1,-4 1 0,-3 4-2,-9 0 1,-5 4 0,-3 0 1,0 0-1,-1 0 1,1-5 0,-1 1-1,5-4-1,0 0 2,-4-1-1,-1 1 1,1-4-1,-1 3 0,1 1 1,0 0-1,-1-1 1,1-3-1,0 0 0,3-1 1,1-3-1,0-5 0,0-4 1,-13 0-1,-24-4 0,-59-8 1</inkml:trace>
    </iact:actionData>
  </iact:action>
  <iact:action type="add" startTime="120002">
    <iact:property name="dataType"/>
    <iact:actionData xml:id="d10">
      <inkml:trace xmlns:inkml="http://www.w3.org/2003/InkML" xml:id="stk10" contextRef="#ctx0" brushRef="#br0">5650 11298 0,'0'0'2,"0"0"1,0 0 5,0 0 3,0 0-3,0 0 2,53 0-1,-11-4 0,3 0 1,9 0-1,4-4 0,0-1 1,-4 5-1,4 0 1,0 0 0,12 4 1,13-4-2,8-4 0,4-1 2,-8 1-3,-17 0 2,-4-1-1,-8 5 1,4 0 0,4 0-1,5 0 1,3 0-1,5 4 1,-1 0-1,-7-4 0,-9 0 1,-8-1 0,4 1-2,-13 4 2,9 0 0,0 0-2,8 0 2,4 0-1,4 0 0,5 0 0,-1 0 1,-8 0-1,-4 0 1,-8 0 0,0-4-2,0 0 3,0 0-3,4 0 1,-1 0 1,5 4-1,1 0 3,-1-5-4,-4 5 1,-1-4 1,-3 0-1,-4 0 0,-5 0 1,-3 0-4,-5 0 3,-4-1 0,0 5 1,0-4-1,5 4 0,3 0 1</inkml:trace>
    </iact:actionData>
  </iact:action>
  <iact:action type="add" startTime="123404">
    <iact:property name="dataType"/>
    <iact:actionData xml:id="d11">
      <inkml:trace xmlns:inkml="http://www.w3.org/2003/InkML" xml:id="stk11" contextRef="#ctx0" brushRef="#br0">6212 12462 0,'0'0'2,"0"0"1,-58 8 15,38 0-17,7-3 8,5-1 0,4-4 0,0 0 1,0 0-1,-1 0 0,1 0 1,4 0 0,0 0-1,0 0 1,0 0-1,0 0 0,0 0 0,0 0 1,0 0-1,0 0 1,0 0-1,91-29 1,-62 20-1,0 1 0,9 0 1,3 0-1,4 3 0,9 1 1,0 0-1,0 4 0,4 0 1,-9 0-1,1 0 2,-5-4 1,1 0-3,-5 0 0,5 0 1,-1-1-1,5 5 0,0 0 1,-1 0 0,5 0-2,0 0 2,0 5-1,-1-5 0,1 0 1,0 0-1,0 0 2,0-5-3,-5 1 2,-3 0-2,-5 0 2,5 4 3,3 0-10,9 4 7,13 4-2,7 1 4,9-1-5,-4 0 3,-9-4 1,-3-4-3,3 0 2,9 5-2,12-1 2,13 0 0,-5 0-1,-12-4 0,-12 0 1,-1 0-1,5 0 1,20 4-1,22 0 1,19-8-2</inkml:trace>
    </iact:actionData>
  </iact:action>
  <iact:action type="add" startTime="127395">
    <iact:property name="dataType"/>
    <iact:actionData xml:id="d12">
      <inkml:trace xmlns:inkml="http://www.w3.org/2003/InkML" xml:id="stk12" contextRef="#ctx0" brushRef="#br0">16936 12826 0,'0'0'2,"0"0"1,0 0 5,0 0 4,0 0-5,0 0 3,0 0-1,0 0 1,0 0-1,0 0 0,0 0 1,-45 0-1,16 0 0,-13 0 1,-7 0-1,-9 0 1,0 0-1,0-4 0,0 0 1,0-4 0,-4-9 1,-8 1-2,-9-5 1,-8 4-1,-4 1 1,-8-1-1,-9-4 0,5-3 0,0-5 1,3-9-1,-11 1 1,3-4 1,9 3-3,16 5 1,21 8 1,21 9-1,7 3 1,10 5-2,7 4 1,1 0 0,3 4-1,1 4 1,-5 13 1,-8 16-1,-4 37 1,0 29-1,5 22 1,3 3-1,8-8 1,9-25-1,4-29 1,4-21-1,5-16 0</inkml:trace>
    </iact:actionData>
  </iact:action>
  <iact:action type="add" startTime="127991">
    <iact:property name="dataType"/>
    <iact:actionData xml:id="d13">
      <inkml:trace xmlns:inkml="http://www.w3.org/2003/InkML" xml:id="stk13" contextRef="#ctx0" brushRef="#br0">14884 12131 0,'0'0'6,"0"0"4,0 0 0,0 0-1,58 12 0,-8-8 1,16 0-1,8 5 0,5-1 1,-4-4 0,-9 0-1</inkml:trace>
    </iact:actionData>
  </iact:action>
  <iact:action type="add" startTime="135893">
    <iact:property name="dataType"/>
    <iact:actionData xml:id="d14">
      <inkml:trace xmlns:inkml="http://www.w3.org/2003/InkML" xml:id="stk14" contextRef="#ctx0" brushRef="#br0">15538 9021 0,'0'0'2,"0"0"0,0 0 8,0 0-1,0 0 1,0 0-1,0 0 0,0 0 0,0 0 1,-29 46-1,29-38 0,-8 0 1,4 1-1,-1-1 1,1 4-1,-4 5 1,-9 8-1,-7 12 1,-14 9-1,-15 12 1,-9 4-1,-9 8 2,-3 0-3,-1 5 2,9-5-1,12-12 1,9-8-1,12-13 0,4-4 0,8-4 1,4-8-1,5-4 1,4-9-1,8-8 1,0-4-2,0-9 3,4-20-3</inkml:trace>
    </iact:actionData>
  </iact:action>
  <iact:action type="add" startTime="136283">
    <iact:property name="dataType"/>
    <iact:actionData xml:id="d15">
      <inkml:trace xmlns:inkml="http://www.w3.org/2003/InkML" xml:id="stk15" contextRef="#ctx0" brushRef="#br0">14830 9357 0,'0'0'7,"0"0"2,0 0 1,0 0-1,-33 45 0,25-20 2,0 8-2,0 13 0,-1 12 0,1 8 0,0 13 1,-1-1 0,1-3 1,4-17-2,4-13 1,4-12-2,9-8 2,3-12-1,21-13 0,58-33 2,100-67-4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5B6D11E-30D9-4145-B2C0-201F01C4B4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1F67392-0F07-4B02-8C69-72F8ED0399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D9A486A-E88E-4963-9B07-B79964E64E8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F17B03F-954A-481E-8631-07501DF28E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5E5E8E9-7171-4E32-B7CD-11AF63F0C1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1E2DB99-3380-43AA-8290-2D4782F6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BA60ABEB-FCE0-4350-BC26-5D4A623AE3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96EEA18F-3055-4E6E-AA1B-CB3784985B5C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B2D0568D-5B5E-4275-B861-5CE6AF2602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1E09E887-9AA0-45E5-86D7-B01AB82E0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0992E11D-34FD-47C3-B154-133D13921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C329A12-707C-445B-963B-E9FF9D508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9DC56D68-E76F-4E81-939F-FE3ACC8B7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6EE4F04B-65FD-4C6B-BC17-33CCBC156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9192628-8DC0-4953-965B-1227C903D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A4A9CAAD-01A3-467A-B3FA-9A6161C7F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C112C9C-D67D-43F9-B596-C52D44FC40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AD13DB4-C91A-4A33-83F2-7AA5F6497F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C22D7AC-B6DE-4C0F-9816-8AB77BB860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2E3DA05E-8C9B-48E4-8A57-9D7D891A32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CA91AD59-C27A-4A28-92AF-D193AE7BD3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35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03DFA0A-3914-4966-A756-4C1894F8B2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BB93CF5-C092-40B1-9EB5-01625D7ABF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54521E1-5C1D-4D71-87CE-82ED40EE4F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25C73-2173-43E4-8B81-EDAC73BFF9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487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9CA91F8-1425-49D6-990B-83CE9FDCE1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63C1060-0968-4654-9601-C3FCB21305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7718D99-6DAF-468B-9380-0885345BE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F510A-E67C-4E71-A507-CC72A8626A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0993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C97E10C-412B-4471-85F1-A3C2F3F694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8A72B85-0568-417E-A312-37806D2727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9CB2405-600A-459E-843E-6B171DF46E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0AC37-1401-4347-8155-BDECEE5F6E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425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E3AA0E7-E236-4A16-AC16-2D911EC499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0976EC8-09DB-48C7-AAE8-CFA5A90070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BA9A005-3D3C-4A97-8E7E-11E170C437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A4459-09AD-40AD-B8FC-9F169A7647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22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9B6A944-9B76-4AC7-8DF6-9214E672D8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C75C250-3FDC-4F66-AF66-80D1F42510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D59CE21-FC14-4180-94E9-5E21F2E40D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B8D9F-9EDB-4E47-8036-A71DFBA223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85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2D188F6-F110-4B5F-95A9-955339D011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9D114A7-7251-4A97-B503-160686ACD6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B37768C-736D-4C9D-AF6C-D406D9FA66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A676D-D77A-40AD-80FE-68ED9C556E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008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11767A4-B5F9-4D9B-B895-9BB0C20E98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9D1ADC9-D6D0-4932-A03A-C625B80F16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8C0DBD2-8695-4FD9-A281-3BD866C8D4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E31E8-E079-49B8-A18B-86FCE20DF6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799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97F22C5-AB07-4DC8-B79B-B4AFA7A19F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68C3C98-51F7-451B-B739-741C39DB55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0908AB3-D6AF-4710-B7E8-65DDC0B9B2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C9B74-879E-4F7F-9207-8711A564F2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230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52E0B82B-C09A-4AE6-9CDC-069C3D5181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61B44D2-AD2B-4417-80A8-20A8002A05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C4626B74-BA9E-46AD-9874-266220AC5C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2B62D-FA98-4B73-8615-AFDE6D1FF4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835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04F8EEF-1C4E-4285-92A0-F9A2091FCF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343AB14-31A4-40B6-A880-D42A515DE3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B513A56-212E-4FA5-AEF1-9F4FA80B60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9B9D5-463E-4C2B-8C25-9909DF88D9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670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9AC036A-247B-4861-BF1E-924BF8029F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7CCAD5B-0170-448F-8563-5E8354A528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AD04530-6AD3-4F5B-97F2-AC99ECCFB1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0871C-B85A-4D4E-8537-FF4E5E8695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341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6A0BAA-69F6-40CA-8386-5C292E3FF86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04EF41-B61E-4543-B99B-5060A5E86D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59CD01-F664-41AE-A5D9-1DE9468852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4A664E-2B22-4033-8170-AF433663E7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7C755A-A975-49B1-AEC5-2832EDE2D8F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4AF60A-6516-4F00-A713-1ECFB3A15F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4675B1-2799-42B3-A762-72E8E38354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0D891D1D-B6EE-49B8-AA1A-A90243A2F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9979298-FB80-446C-ABFD-7D35CCE81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0090679-DCFA-4FB6-A665-C003BACCF1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55532E4-766E-4BCC-BE61-0D148AB471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DB2A5D8-43BC-4E27-A159-E698DCA0FF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/>
            </a:lvl1pPr>
          </a:lstStyle>
          <a:p>
            <a:pPr>
              <a:defRPr/>
            </a:pPr>
            <a:fld id="{03FB479B-CA66-4F49-A9A8-A2B18F656F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A109CF6-5091-440D-BB2E-FB6FD6971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0" dirty="0">
                <a:solidFill>
                  <a:schemeClr val="tx2"/>
                </a:solidFill>
              </a:rPr>
              <a:t>基本概念预习要点</a:t>
            </a:r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id="{9DE90ED8-C03A-4C44-94DA-2FC400C2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3200" b="0" dirty="0">
                <a:latin typeface="Times New Roman" pitchFamily="18" charset="0"/>
              </a:rPr>
              <a:t>单词是</a:t>
            </a:r>
            <a:r>
              <a:rPr lang="zh-CN" altLang="en-US" sz="3200" b="0" dirty="0">
                <a:solidFill>
                  <a:srgbClr val="FF0000"/>
                </a:solidFill>
                <a:latin typeface="Times New Roman" pitchFamily="18" charset="0"/>
              </a:rPr>
              <a:t>符号串集合</a:t>
            </a:r>
            <a:r>
              <a:rPr lang="en-US" altLang="zh-CN" sz="3200" b="0" dirty="0">
                <a:latin typeface="Times New Roman" pitchFamily="18" charset="0"/>
              </a:rPr>
              <a:t>——</a:t>
            </a:r>
            <a:r>
              <a:rPr lang="zh-CN" altLang="en-US" sz="3200" b="0" dirty="0">
                <a:latin typeface="Times New Roman" pitchFamily="18" charset="0"/>
              </a:rPr>
              <a:t>源程序中具有类似“模样”、起相同作用的一类符号串</a:t>
            </a:r>
            <a:endParaRPr lang="en-US" altLang="zh-CN" sz="3200" b="0" dirty="0">
              <a:latin typeface="Times New Roman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3200" b="0" dirty="0">
                <a:latin typeface="Times New Roman" pitchFamily="18" charset="0"/>
              </a:rPr>
              <a:t>单词中的集合成员称为词素</a:t>
            </a:r>
            <a:r>
              <a:rPr lang="en-US" altLang="zh-CN" sz="3200" b="0" dirty="0">
                <a:latin typeface="Times New Roman" pitchFamily="18" charset="0"/>
              </a:rPr>
              <a:t>——</a:t>
            </a:r>
            <a:r>
              <a:rPr lang="zh-CN" altLang="en-US" sz="3200" b="0" dirty="0">
                <a:latin typeface="Times New Roman" pitchFamily="18" charset="0"/>
              </a:rPr>
              <a:t>源程序中出现的具体符号串，它们有共同的单词类别</a:t>
            </a:r>
            <a:r>
              <a:rPr lang="en-US" altLang="zh-CN" sz="3200" b="0" dirty="0">
                <a:latin typeface="Times New Roman" pitchFamily="18" charset="0"/>
              </a:rPr>
              <a:t>——</a:t>
            </a:r>
            <a:r>
              <a:rPr lang="zh-CN" altLang="en-US" sz="3200" b="0" dirty="0">
                <a:latin typeface="Times New Roman" pitchFamily="18" charset="0"/>
              </a:rPr>
              <a:t>用于语法分析，又有各自独特的属性</a:t>
            </a:r>
            <a:r>
              <a:rPr lang="en-US" altLang="zh-CN" sz="3200" b="0" dirty="0">
                <a:latin typeface="Times New Roman" pitchFamily="18" charset="0"/>
              </a:rPr>
              <a:t>——</a:t>
            </a:r>
            <a:r>
              <a:rPr lang="zh-CN" altLang="en-US" sz="3200" b="0" dirty="0">
                <a:latin typeface="Times New Roman" pitchFamily="18" charset="0"/>
              </a:rPr>
              <a:t>用于语义分析、翻译等</a:t>
            </a:r>
            <a:endParaRPr lang="en-US" altLang="zh-CN" sz="3200" b="0" dirty="0">
              <a:latin typeface="Times New Roman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3200" b="0" dirty="0">
                <a:latin typeface="Times New Roman" pitchFamily="18" charset="0"/>
              </a:rPr>
              <a:t>词法分析</a:t>
            </a:r>
            <a:r>
              <a:rPr lang="en-US" altLang="zh-CN" sz="3200" b="0" dirty="0">
                <a:latin typeface="Times New Roman" pitchFamily="18" charset="0"/>
              </a:rPr>
              <a:t>——</a:t>
            </a:r>
            <a:r>
              <a:rPr lang="zh-CN" altLang="en-US" sz="3200" b="0" dirty="0">
                <a:latin typeface="Times New Roman" pitchFamily="18" charset="0"/>
              </a:rPr>
              <a:t>就是要将源程序切成词素、归类到单词类别</a:t>
            </a:r>
            <a:r>
              <a:rPr lang="en-US" altLang="zh-CN" sz="3200" b="0" dirty="0">
                <a:latin typeface="Times New Roman" pitchFamily="18" charset="0"/>
              </a:rPr>
              <a:t>——</a:t>
            </a:r>
            <a:r>
              <a:rPr lang="zh-CN" altLang="en-US" sz="3200" b="0" dirty="0">
                <a:latin typeface="Times New Roman" pitchFamily="18" charset="0"/>
              </a:rPr>
              <a:t>单词和词素间的桥梁“模式”</a:t>
            </a:r>
          </a:p>
        </p:txBody>
      </p:sp>
    </p:spTree>
    <p:extLst>
      <p:ext uri="{BB962C8B-B14F-4D97-AF65-F5344CB8AC3E}">
        <p14:creationId xmlns:p14="http://schemas.microsoft.com/office/powerpoint/2010/main" val="2891910576"/>
      </p:ext>
    </p:extLst>
  </p:cSld>
  <p:clrMapOvr>
    <a:masterClrMapping/>
  </p:clrMapOvr>
  <p:transition spd="slow" advTm="9775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06EC074-BA4F-45A9-8B88-C18B2F0CB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3.1.4  </a:t>
            </a:r>
            <a:r>
              <a:rPr lang="zh-CN" altLang="en-US"/>
              <a:t>词法错误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2A6B26D-06C1-48E6-BD59-D2C718446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lang="zh-CN" altLang="en-US" sz="2800"/>
              <a:t>较少：词法分析是对源程序极为局部化的视角</a:t>
            </a:r>
          </a:p>
          <a:p>
            <a:pPr eaLnBrk="1" hangingPunct="1"/>
            <a:r>
              <a:rPr lang="en-US" altLang="zh-CN" sz="2800"/>
              <a:t>fi (a == f(x)) …——</a:t>
            </a:r>
            <a:r>
              <a:rPr lang="zh-CN" altLang="en-US" sz="2800"/>
              <a:t>词法分析无法发现</a:t>
            </a:r>
          </a:p>
          <a:p>
            <a:pPr eaLnBrk="1" hangingPunct="1"/>
            <a:r>
              <a:rPr lang="zh-CN" altLang="en-US" sz="2800"/>
              <a:t>什么情况下发生？</a:t>
            </a:r>
            <a:r>
              <a:rPr lang="en-US" altLang="zh-CN" sz="2800"/>
              <a:t>——</a:t>
            </a:r>
            <a:r>
              <a:rPr lang="zh-CN" altLang="en-US" sz="2800"/>
              <a:t>剩余输入的前缀无法与任何一个模式相匹配</a:t>
            </a:r>
          </a:p>
          <a:p>
            <a:pPr eaLnBrk="1" hangingPunct="1"/>
            <a:r>
              <a:rPr lang="zh-CN" altLang="en-US" sz="2800"/>
              <a:t>可能的错误修复方法</a:t>
            </a:r>
          </a:p>
          <a:p>
            <a:pPr lvl="1" eaLnBrk="1" hangingPunct="1"/>
            <a:r>
              <a:rPr lang="zh-CN" altLang="en-US" sz="2400"/>
              <a:t>删除、插入字符</a:t>
            </a:r>
          </a:p>
          <a:p>
            <a:pPr lvl="1" eaLnBrk="1" hangingPunct="1"/>
            <a:r>
              <a:rPr lang="zh-CN" altLang="en-US" sz="2400"/>
              <a:t>替换、交换字符</a:t>
            </a:r>
          </a:p>
          <a:p>
            <a:pPr lvl="1" eaLnBrk="1" hangingPunct="1"/>
            <a:r>
              <a:rPr lang="zh-CN" altLang="en-US" sz="2400"/>
              <a:t>最短编辑距离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E45C658-E1D8-4AEE-B337-49B1599C94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4240" y="2320560"/>
              <a:ext cx="2282040" cy="76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E45C658-E1D8-4AEE-B337-49B1599C94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4880" y="2311200"/>
                <a:ext cx="230076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433AAAA-C76F-41BA-AD72-565CAAA8F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14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8E95FCF-D864-48BF-8883-D909403DA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3.2  </a:t>
            </a:r>
            <a:r>
              <a:rPr lang="zh-CN" altLang="en-US"/>
              <a:t>缓冲技术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0D3E024-1F42-4EA1-993C-B260C8023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/>
              <a:t>三种实现方式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自动生成工具</a:t>
            </a:r>
            <a:r>
              <a:rPr lang="en-US" altLang="zh-CN" sz="2400"/>
              <a:t>——Lex</a:t>
            </a:r>
            <a:r>
              <a:rPr lang="zh-CN" altLang="en-US" sz="2400"/>
              <a:t>，生成工具提供读取输入和缓冲的函数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高级语言手工编码，利用高级语言提供的</a:t>
            </a:r>
            <a:r>
              <a:rPr lang="en-US" altLang="zh-CN" sz="2400"/>
              <a:t>I/O</a:t>
            </a:r>
            <a:r>
              <a:rPr lang="zh-CN" altLang="en-US" sz="2400"/>
              <a:t>函数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汇编语言编程，直接访问磁盘</a:t>
            </a:r>
          </a:p>
          <a:p>
            <a:pPr marL="609600" indent="-609600" eaLnBrk="1" hangingPunct="1"/>
            <a:r>
              <a:rPr lang="en-US" altLang="zh-CN" sz="2800"/>
              <a:t>1</a:t>
            </a:r>
            <a:r>
              <a:rPr lang="en-US" altLang="zh-CN" sz="2800">
                <a:sym typeface="Wingdings" panose="05000000000000000000" pitchFamily="2" charset="2"/>
              </a:rPr>
              <a:t></a:t>
            </a:r>
            <a:r>
              <a:rPr lang="en-US" altLang="zh-CN" sz="2800"/>
              <a:t>3</a:t>
            </a:r>
            <a:r>
              <a:rPr lang="zh-CN" altLang="en-US" sz="2800"/>
              <a:t>，性能</a:t>
            </a:r>
            <a:r>
              <a:rPr lang="zh-CN" altLang="en-US" sz="2800">
                <a:latin typeface="宋体" panose="02010600030101010101" pitchFamily="2" charset="-122"/>
              </a:rPr>
              <a:t>↗</a:t>
            </a:r>
            <a:r>
              <a:rPr lang="zh-CN" altLang="en-US" sz="2800"/>
              <a:t> ，实现难度</a:t>
            </a:r>
            <a:r>
              <a:rPr lang="zh-CN" altLang="en-US" sz="2800">
                <a:latin typeface="宋体" panose="02010600030101010101" pitchFamily="2" charset="-122"/>
              </a:rPr>
              <a:t>↗</a:t>
            </a:r>
            <a:r>
              <a:rPr lang="zh-CN" altLang="en-US" sz="2800"/>
              <a:t> </a:t>
            </a:r>
          </a:p>
          <a:p>
            <a:pPr marL="609600" indent="-609600" eaLnBrk="1" hangingPunct="1"/>
            <a:r>
              <a:rPr lang="zh-CN" altLang="en-US" sz="2800"/>
              <a:t>唯一读取文件的阶段，值得优化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BD5373A-396E-4BE2-A417-96D86FCB58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77880" y="2232720"/>
              <a:ext cx="6314040" cy="1326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BD5373A-396E-4BE2-A417-96D86FCB58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8520" y="2223360"/>
                <a:ext cx="6332760" cy="1345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E4824CF-F506-4397-97E9-FAD0D7B2A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33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029EBA7-7D63-4555-8949-6F9984DD5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3.2.1  </a:t>
            </a:r>
            <a:r>
              <a:rPr lang="zh-CN" altLang="en-US" dirty="0"/>
              <a:t>双缓冲技术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A92A9C0-9D8C-4F2A-8E82-0A2B11715E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3276600"/>
          </a:xfrm>
        </p:spPr>
        <p:txBody>
          <a:bodyPr/>
          <a:lstStyle/>
          <a:p>
            <a:pPr eaLnBrk="1" hangingPunct="1"/>
            <a:r>
              <a:rPr lang="zh-CN" altLang="en-US" dirty="0"/>
              <a:t>单字符</a:t>
            </a:r>
            <a:r>
              <a:rPr lang="en-US" altLang="zh-CN" dirty="0"/>
              <a:t>I/O</a:t>
            </a:r>
            <a:r>
              <a:rPr lang="zh-CN" altLang="en-US" dirty="0"/>
              <a:t>＋预读和回退</a:t>
            </a:r>
            <a:r>
              <a:rPr lang="en-US" altLang="zh-CN" dirty="0">
                <a:sym typeface="Wingdings" panose="05000000000000000000" pitchFamily="2" charset="2"/>
              </a:rPr>
              <a:t>——</a:t>
            </a:r>
            <a:r>
              <a:rPr lang="zh-CN" altLang="en-US" dirty="0"/>
              <a:t>效率低下</a:t>
            </a:r>
          </a:p>
          <a:p>
            <a:pPr eaLnBrk="1" hangingPunct="1"/>
            <a:r>
              <a:rPr lang="zh-CN" altLang="en-US" dirty="0"/>
              <a:t>磁盘</a:t>
            </a:r>
            <a:r>
              <a:rPr lang="en-US" altLang="zh-CN" dirty="0">
                <a:latin typeface="Tahoma" panose="020B0604030504040204" pitchFamily="34" charset="0"/>
              </a:rPr>
              <a:t>——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缓冲区</a:t>
            </a:r>
            <a:r>
              <a:rPr lang="en-US" altLang="zh-CN" dirty="0">
                <a:latin typeface="Tahoma" panose="020B0604030504040204" pitchFamily="34" charset="0"/>
              </a:rPr>
              <a:t>————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词法分析器</a:t>
            </a:r>
          </a:p>
          <a:p>
            <a:pPr eaLnBrk="1" hangingPunct="1"/>
            <a:r>
              <a:rPr lang="zh-CN" altLang="en-US" dirty="0">
                <a:sym typeface="Wingdings" panose="05000000000000000000" pitchFamily="2" charset="2"/>
              </a:rPr>
              <a:t>双缓冲技术</a:t>
            </a:r>
          </a:p>
          <a:p>
            <a:pPr lvl="1" eaLnBrk="1" hangingPunct="1"/>
            <a:r>
              <a:rPr lang="zh-CN" altLang="en-US" dirty="0">
                <a:sym typeface="Wingdings" panose="05000000000000000000" pitchFamily="2" charset="2"/>
              </a:rPr>
              <a:t>异步</a:t>
            </a:r>
            <a:r>
              <a:rPr lang="en-US" altLang="zh-CN" dirty="0">
                <a:sym typeface="Wingdings" panose="05000000000000000000" pitchFamily="2" charset="2"/>
              </a:rPr>
              <a:t>I/O</a:t>
            </a:r>
            <a:r>
              <a:rPr lang="zh-CN" altLang="en-US" dirty="0">
                <a:sym typeface="Wingdings" panose="05000000000000000000" pitchFamily="2" charset="2"/>
              </a:rPr>
              <a:t>，高效</a:t>
            </a:r>
          </a:p>
          <a:p>
            <a:pPr lvl="1" eaLnBrk="1" hangingPunct="1"/>
            <a:r>
              <a:rPr lang="zh-CN" altLang="en-US" dirty="0">
                <a:sym typeface="Wingdings" panose="05000000000000000000" pitchFamily="2" charset="2"/>
              </a:rPr>
              <a:t>缓冲区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en-US" altLang="zh-CN" dirty="0">
                <a:latin typeface="Tahoma" panose="020B0604030504040204" pitchFamily="34" charset="0"/>
                <a:sym typeface="Wingdings" panose="05000000000000000000" pitchFamily="2" charset="2"/>
              </a:rPr>
              <a:t>——</a:t>
            </a:r>
            <a:r>
              <a:rPr lang="zh-CN" altLang="en-US" dirty="0">
                <a:sym typeface="Wingdings" panose="05000000000000000000" pitchFamily="2" charset="2"/>
              </a:rPr>
              <a:t>词法分析，</a:t>
            </a:r>
            <a:r>
              <a:rPr lang="zh-CN" altLang="en-US" dirty="0">
                <a:solidFill>
                  <a:srgbClr val="FF3300"/>
                </a:solidFill>
                <a:sym typeface="Wingdings" panose="05000000000000000000" pitchFamily="2" charset="2"/>
              </a:rPr>
              <a:t>同时</a:t>
            </a:r>
            <a:br>
              <a:rPr lang="zh-CN" altLang="en-US" dirty="0">
                <a:sym typeface="Wingdings" panose="05000000000000000000" pitchFamily="2" charset="2"/>
              </a:rPr>
            </a:br>
            <a:r>
              <a:rPr lang="zh-CN" altLang="en-US" dirty="0">
                <a:sym typeface="Wingdings" panose="05000000000000000000" pitchFamily="2" charset="2"/>
              </a:rPr>
              <a:t>缓冲区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en-US" altLang="zh-CN" dirty="0">
                <a:latin typeface="Tahoma" panose="020B0604030504040204" pitchFamily="34" charset="0"/>
                <a:sym typeface="Wingdings" panose="05000000000000000000" pitchFamily="2" charset="2"/>
              </a:rPr>
              <a:t>——</a:t>
            </a:r>
            <a:r>
              <a:rPr lang="zh-CN" altLang="en-US" dirty="0">
                <a:sym typeface="Wingdings" panose="05000000000000000000" pitchFamily="2" charset="2"/>
              </a:rPr>
              <a:t>读取磁盘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28FA8DDE-2FB2-4896-BE5D-B187562E2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828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块</a:t>
            </a:r>
            <a:r>
              <a:rPr lang="en-US" altLang="zh-CN" sz="2400" b="0">
                <a:solidFill>
                  <a:srgbClr val="3333CC"/>
                </a:solidFill>
                <a:ea typeface="黑体" panose="02010609060101010101" pitchFamily="49" charset="-122"/>
              </a:rPr>
              <a:t>I/O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13CE471F-17D5-45F2-962D-F5D6E65AE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828800"/>
            <a:ext cx="1801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单字符读取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8201BD4-E56C-496A-9CB9-82E04BF3F3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4000" y="3247560"/>
              <a:ext cx="4063320" cy="1781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8201BD4-E56C-496A-9CB9-82E04BF3F3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4640" y="3238200"/>
                <a:ext cx="4082040" cy="1800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1FC1218-AAA8-4D61-A1B5-DEC66A252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415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22B503-B824-4475-AA8D-6671E3258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双缓冲技术图示</a:t>
            </a:r>
          </a:p>
        </p:txBody>
      </p:sp>
      <p:grpSp>
        <p:nvGrpSpPr>
          <p:cNvPr id="16387" name="Group 6">
            <a:extLst>
              <a:ext uri="{FF2B5EF4-FFF2-40B4-BE49-F238E27FC236}">
                <a16:creationId xmlns:a16="http://schemas.microsoft.com/office/drawing/2014/main" id="{D4FCC157-F3B6-4FF2-9E96-741EC2FD0658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490788"/>
            <a:ext cx="8332788" cy="542925"/>
            <a:chOff x="144" y="1344"/>
            <a:chExt cx="3936" cy="192"/>
          </a:xfrm>
        </p:grpSpPr>
        <p:grpSp>
          <p:nvGrpSpPr>
            <p:cNvPr id="16394" name="Group 7">
              <a:extLst>
                <a:ext uri="{FF2B5EF4-FFF2-40B4-BE49-F238E27FC236}">
                  <a16:creationId xmlns:a16="http://schemas.microsoft.com/office/drawing/2014/main" id="{B474446F-4A0D-4929-9499-5C084B4CE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1" y="1344"/>
              <a:ext cx="287" cy="192"/>
              <a:chOff x="623" y="1776"/>
              <a:chExt cx="287" cy="192"/>
            </a:xfrm>
          </p:grpSpPr>
          <p:sp>
            <p:nvSpPr>
              <p:cNvPr id="16454" name="Rectangle 8">
                <a:extLst>
                  <a:ext uri="{FF2B5EF4-FFF2-40B4-BE49-F238E27FC236}">
                    <a16:creationId xmlns:a16="http://schemas.microsoft.com/office/drawing/2014/main" id="{40A8BA90-8C95-4E1F-85EF-B7332ED86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55" name="Text Box 9">
                <a:extLst>
                  <a:ext uri="{FF2B5EF4-FFF2-40B4-BE49-F238E27FC236}">
                    <a16:creationId xmlns:a16="http://schemas.microsoft.com/office/drawing/2014/main" id="{22D0CCD2-814F-4895-A234-7C024E98B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3" y="1776"/>
                <a:ext cx="287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*</a:t>
                </a:r>
              </a:p>
            </p:txBody>
          </p:sp>
        </p:grpSp>
        <p:grpSp>
          <p:nvGrpSpPr>
            <p:cNvPr id="16395" name="Group 10">
              <a:extLst>
                <a:ext uri="{FF2B5EF4-FFF2-40B4-BE49-F238E27FC236}">
                  <a16:creationId xmlns:a16="http://schemas.microsoft.com/office/drawing/2014/main" id="{8C927EFB-6FA1-4893-BA12-5654371083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344"/>
              <a:ext cx="288" cy="192"/>
              <a:chOff x="624" y="1776"/>
              <a:chExt cx="288" cy="192"/>
            </a:xfrm>
          </p:grpSpPr>
          <p:sp>
            <p:nvSpPr>
              <p:cNvPr id="16452" name="Rectangle 11">
                <a:extLst>
                  <a:ext uri="{FF2B5EF4-FFF2-40B4-BE49-F238E27FC236}">
                    <a16:creationId xmlns:a16="http://schemas.microsoft.com/office/drawing/2014/main" id="{F5BBAFCD-6838-405D-BE49-39AEEBE73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53" name="Text Box 12">
                <a:extLst>
                  <a:ext uri="{FF2B5EF4-FFF2-40B4-BE49-F238E27FC236}">
                    <a16:creationId xmlns:a16="http://schemas.microsoft.com/office/drawing/2014/main" id="{8FC586A7-2092-400A-BF76-7915FE868D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M</a:t>
                </a:r>
              </a:p>
            </p:txBody>
          </p:sp>
        </p:grpSp>
        <p:grpSp>
          <p:nvGrpSpPr>
            <p:cNvPr id="16396" name="Group 13">
              <a:extLst>
                <a:ext uri="{FF2B5EF4-FFF2-40B4-BE49-F238E27FC236}">
                  <a16:creationId xmlns:a16="http://schemas.microsoft.com/office/drawing/2014/main" id="{81EE6C3E-9FC2-403F-B190-A3AD00EE7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344"/>
              <a:ext cx="288" cy="192"/>
              <a:chOff x="624" y="1776"/>
              <a:chExt cx="288" cy="192"/>
            </a:xfrm>
          </p:grpSpPr>
          <p:sp>
            <p:nvSpPr>
              <p:cNvPr id="16450" name="Rectangle 14">
                <a:extLst>
                  <a:ext uri="{FF2B5EF4-FFF2-40B4-BE49-F238E27FC236}">
                    <a16:creationId xmlns:a16="http://schemas.microsoft.com/office/drawing/2014/main" id="{234D6B1D-CDB4-46F1-9335-07A0BD010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51" name="Text Box 15">
                <a:extLst>
                  <a:ext uri="{FF2B5EF4-FFF2-40B4-BE49-F238E27FC236}">
                    <a16:creationId xmlns:a16="http://schemas.microsoft.com/office/drawing/2014/main" id="{2FF529EB-F0AC-405D-8815-5A8D67EB5A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6397" name="Group 16">
              <a:extLst>
                <a:ext uri="{FF2B5EF4-FFF2-40B4-BE49-F238E27FC236}">
                  <a16:creationId xmlns:a16="http://schemas.microsoft.com/office/drawing/2014/main" id="{469379F8-3C1F-4445-BE11-9378E36564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344"/>
              <a:ext cx="288" cy="192"/>
              <a:chOff x="624" y="1776"/>
              <a:chExt cx="288" cy="192"/>
            </a:xfrm>
          </p:grpSpPr>
          <p:sp>
            <p:nvSpPr>
              <p:cNvPr id="16448" name="Rectangle 17">
                <a:extLst>
                  <a:ext uri="{FF2B5EF4-FFF2-40B4-BE49-F238E27FC236}">
                    <a16:creationId xmlns:a16="http://schemas.microsoft.com/office/drawing/2014/main" id="{2C972517-5D70-4166-9332-BEBD0D70B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49" name="Text Box 18">
                <a:extLst>
                  <a:ext uri="{FF2B5EF4-FFF2-40B4-BE49-F238E27FC236}">
                    <a16:creationId xmlns:a16="http://schemas.microsoft.com/office/drawing/2014/main" id="{64DAEF36-B72D-4CA4-8DC2-D9F0DB229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=</a:t>
                </a:r>
              </a:p>
            </p:txBody>
          </p:sp>
        </p:grpSp>
        <p:grpSp>
          <p:nvGrpSpPr>
            <p:cNvPr id="16398" name="Group 19">
              <a:extLst>
                <a:ext uri="{FF2B5EF4-FFF2-40B4-BE49-F238E27FC236}">
                  <a16:creationId xmlns:a16="http://schemas.microsoft.com/office/drawing/2014/main" id="{0836B84C-3F7A-46E1-A168-EE96AC56F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" y="1344"/>
              <a:ext cx="288" cy="192"/>
              <a:chOff x="623" y="1776"/>
              <a:chExt cx="288" cy="192"/>
            </a:xfrm>
          </p:grpSpPr>
          <p:sp>
            <p:nvSpPr>
              <p:cNvPr id="16446" name="Rectangle 20">
                <a:extLst>
                  <a:ext uri="{FF2B5EF4-FFF2-40B4-BE49-F238E27FC236}">
                    <a16:creationId xmlns:a16="http://schemas.microsoft.com/office/drawing/2014/main" id="{E7178AE3-1B66-41DD-AED6-2CB14831A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47" name="Text Box 21">
                <a:extLst>
                  <a:ext uri="{FF2B5EF4-FFF2-40B4-BE49-F238E27FC236}">
                    <a16:creationId xmlns:a16="http://schemas.microsoft.com/office/drawing/2014/main" id="{DE0AAB00-B763-4BC9-B1D2-3097B371D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3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:</a:t>
                </a:r>
              </a:p>
            </p:txBody>
          </p:sp>
        </p:grpSp>
        <p:grpSp>
          <p:nvGrpSpPr>
            <p:cNvPr id="16399" name="Group 22">
              <a:extLst>
                <a:ext uri="{FF2B5EF4-FFF2-40B4-BE49-F238E27FC236}">
                  <a16:creationId xmlns:a16="http://schemas.microsoft.com/office/drawing/2014/main" id="{D0463EE2-6280-4FC1-8761-EE485051E4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344"/>
              <a:ext cx="288" cy="192"/>
              <a:chOff x="624" y="1776"/>
              <a:chExt cx="288" cy="192"/>
            </a:xfrm>
          </p:grpSpPr>
          <p:sp>
            <p:nvSpPr>
              <p:cNvPr id="16444" name="Rectangle 23">
                <a:extLst>
                  <a:ext uri="{FF2B5EF4-FFF2-40B4-BE49-F238E27FC236}">
                    <a16:creationId xmlns:a16="http://schemas.microsoft.com/office/drawing/2014/main" id="{6E5FFAC4-914D-49FE-B3A4-2DCBA7F86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45" name="Text Box 24">
                <a:extLst>
                  <a:ext uri="{FF2B5EF4-FFF2-40B4-BE49-F238E27FC236}">
                    <a16:creationId xmlns:a16="http://schemas.microsoft.com/office/drawing/2014/main" id="{E9C076BB-4B13-4C05-B187-D240A1BE85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6400" name="Group 25">
              <a:extLst>
                <a:ext uri="{FF2B5EF4-FFF2-40B4-BE49-F238E27FC236}">
                  <a16:creationId xmlns:a16="http://schemas.microsoft.com/office/drawing/2014/main" id="{E8614A12-1A7E-4246-AC6A-576E355229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344"/>
              <a:ext cx="288" cy="192"/>
              <a:chOff x="624" y="1776"/>
              <a:chExt cx="288" cy="192"/>
            </a:xfrm>
          </p:grpSpPr>
          <p:sp>
            <p:nvSpPr>
              <p:cNvPr id="16442" name="Rectangle 26">
                <a:extLst>
                  <a:ext uri="{FF2B5EF4-FFF2-40B4-BE49-F238E27FC236}">
                    <a16:creationId xmlns:a16="http://schemas.microsoft.com/office/drawing/2014/main" id="{132D16F4-BDCB-40C8-BD0D-878AD2FB2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43" name="Text Box 27">
                <a:extLst>
                  <a:ext uri="{FF2B5EF4-FFF2-40B4-BE49-F238E27FC236}">
                    <a16:creationId xmlns:a16="http://schemas.microsoft.com/office/drawing/2014/main" id="{C66DF6A9-3E73-4A76-8F0F-49D092B7EE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E</a:t>
                </a:r>
              </a:p>
            </p:txBody>
          </p:sp>
        </p:grpSp>
        <p:grpSp>
          <p:nvGrpSpPr>
            <p:cNvPr id="16401" name="Group 28">
              <a:extLst>
                <a:ext uri="{FF2B5EF4-FFF2-40B4-BE49-F238E27FC236}">
                  <a16:creationId xmlns:a16="http://schemas.microsoft.com/office/drawing/2014/main" id="{CD4C07CB-E9B5-4967-ADBF-F35A46966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287" cy="192"/>
              <a:chOff x="624" y="1776"/>
              <a:chExt cx="287" cy="192"/>
            </a:xfrm>
          </p:grpSpPr>
          <p:sp>
            <p:nvSpPr>
              <p:cNvPr id="16440" name="Rectangle 29">
                <a:extLst>
                  <a:ext uri="{FF2B5EF4-FFF2-40B4-BE49-F238E27FC236}">
                    <a16:creationId xmlns:a16="http://schemas.microsoft.com/office/drawing/2014/main" id="{0D1E87C1-5896-4777-A29E-71535F973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41" name="Text Box 30">
                <a:extLst>
                  <a:ext uri="{FF2B5EF4-FFF2-40B4-BE49-F238E27FC236}">
                    <a16:creationId xmlns:a16="http://schemas.microsoft.com/office/drawing/2014/main" id="{87F587C0-015A-4FDE-8509-D74EFABFFD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7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6402" name="Group 31">
              <a:extLst>
                <a:ext uri="{FF2B5EF4-FFF2-40B4-BE49-F238E27FC236}">
                  <a16:creationId xmlns:a16="http://schemas.microsoft.com/office/drawing/2014/main" id="{DA376D4C-6253-486C-9C22-EC38B4E12A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344"/>
              <a:ext cx="287" cy="192"/>
              <a:chOff x="624" y="1776"/>
              <a:chExt cx="287" cy="192"/>
            </a:xfrm>
          </p:grpSpPr>
          <p:sp>
            <p:nvSpPr>
              <p:cNvPr id="16438" name="Rectangle 32">
                <a:extLst>
                  <a:ext uri="{FF2B5EF4-FFF2-40B4-BE49-F238E27FC236}">
                    <a16:creationId xmlns:a16="http://schemas.microsoft.com/office/drawing/2014/main" id="{0A8533F8-00F1-4EB0-9A52-18687CA76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39" name="Text Box 33">
                <a:extLst>
                  <a:ext uri="{FF2B5EF4-FFF2-40B4-BE49-F238E27FC236}">
                    <a16:creationId xmlns:a16="http://schemas.microsoft.com/office/drawing/2014/main" id="{9C609544-318B-489D-BACE-63A3A908E5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7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6403" name="Group 34">
              <a:extLst>
                <a:ext uri="{FF2B5EF4-FFF2-40B4-BE49-F238E27FC236}">
                  <a16:creationId xmlns:a16="http://schemas.microsoft.com/office/drawing/2014/main" id="{15B1BF27-0DF4-4C91-BC73-1F445667D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344"/>
              <a:ext cx="288" cy="192"/>
              <a:chOff x="624" y="1776"/>
              <a:chExt cx="288" cy="192"/>
            </a:xfrm>
          </p:grpSpPr>
          <p:sp>
            <p:nvSpPr>
              <p:cNvPr id="16436" name="Rectangle 35">
                <a:extLst>
                  <a:ext uri="{FF2B5EF4-FFF2-40B4-BE49-F238E27FC236}">
                    <a16:creationId xmlns:a16="http://schemas.microsoft.com/office/drawing/2014/main" id="{EE03E844-7EA6-4D84-A7A9-BF02E8AA7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37" name="Text Box 36">
                <a:extLst>
                  <a:ext uri="{FF2B5EF4-FFF2-40B4-BE49-F238E27FC236}">
                    <a16:creationId xmlns:a16="http://schemas.microsoft.com/office/drawing/2014/main" id="{173687EE-F492-4476-BD73-157FAC8574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sp>
          <p:nvSpPr>
            <p:cNvPr id="16404" name="Rectangle 37">
              <a:extLst>
                <a:ext uri="{FF2B5EF4-FFF2-40B4-BE49-F238E27FC236}">
                  <a16:creationId xmlns:a16="http://schemas.microsoft.com/office/drawing/2014/main" id="{D9150CAE-7BCC-4282-A6D0-FB6D81E81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344"/>
              <a:ext cx="192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16405" name="Group 38">
              <a:extLst>
                <a:ext uri="{FF2B5EF4-FFF2-40B4-BE49-F238E27FC236}">
                  <a16:creationId xmlns:a16="http://schemas.microsoft.com/office/drawing/2014/main" id="{910D768F-821A-40E0-8E12-EB1ADD55AD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1344"/>
              <a:ext cx="288" cy="192"/>
              <a:chOff x="624" y="1776"/>
              <a:chExt cx="288" cy="192"/>
            </a:xfrm>
          </p:grpSpPr>
          <p:sp>
            <p:nvSpPr>
              <p:cNvPr id="16434" name="Rectangle 39">
                <a:extLst>
                  <a:ext uri="{FF2B5EF4-FFF2-40B4-BE49-F238E27FC236}">
                    <a16:creationId xmlns:a16="http://schemas.microsoft.com/office/drawing/2014/main" id="{F02AC9C2-429D-480B-BA7F-A9ADF95BA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35" name="Text Box 40">
                <a:extLst>
                  <a:ext uri="{FF2B5EF4-FFF2-40B4-BE49-F238E27FC236}">
                    <a16:creationId xmlns:a16="http://schemas.microsoft.com/office/drawing/2014/main" id="{17D18F32-CBAF-4908-9B6F-7482ECEC24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eof</a:t>
                </a:r>
              </a:p>
            </p:txBody>
          </p:sp>
        </p:grpSp>
        <p:grpSp>
          <p:nvGrpSpPr>
            <p:cNvPr id="16406" name="Group 41">
              <a:extLst>
                <a:ext uri="{FF2B5EF4-FFF2-40B4-BE49-F238E27FC236}">
                  <a16:creationId xmlns:a16="http://schemas.microsoft.com/office/drawing/2014/main" id="{B75DB4F7-2A8B-4118-94D9-9D74CAC41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1344"/>
              <a:ext cx="288" cy="192"/>
              <a:chOff x="624" y="1776"/>
              <a:chExt cx="288" cy="192"/>
            </a:xfrm>
          </p:grpSpPr>
          <p:sp>
            <p:nvSpPr>
              <p:cNvPr id="16432" name="Rectangle 42">
                <a:extLst>
                  <a:ext uri="{FF2B5EF4-FFF2-40B4-BE49-F238E27FC236}">
                    <a16:creationId xmlns:a16="http://schemas.microsoft.com/office/drawing/2014/main" id="{A2A2AADF-AAB8-4B7D-8191-E3E76170C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33" name="Text Box 43">
                <a:extLst>
                  <a:ext uri="{FF2B5EF4-FFF2-40B4-BE49-F238E27FC236}">
                    <a16:creationId xmlns:a16="http://schemas.microsoft.com/office/drawing/2014/main" id="{6528FFF2-D130-40B1-B22D-2810977E4E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6407" name="Group 44">
              <a:extLst>
                <a:ext uri="{FF2B5EF4-FFF2-40B4-BE49-F238E27FC236}">
                  <a16:creationId xmlns:a16="http://schemas.microsoft.com/office/drawing/2014/main" id="{6785C3D1-8005-47F3-8615-6577FD2D26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1344"/>
              <a:ext cx="288" cy="192"/>
              <a:chOff x="624" y="1776"/>
              <a:chExt cx="288" cy="192"/>
            </a:xfrm>
          </p:grpSpPr>
          <p:sp>
            <p:nvSpPr>
              <p:cNvPr id="16430" name="Rectangle 45">
                <a:extLst>
                  <a:ext uri="{FF2B5EF4-FFF2-40B4-BE49-F238E27FC236}">
                    <a16:creationId xmlns:a16="http://schemas.microsoft.com/office/drawing/2014/main" id="{CCFF0917-F059-47CC-AEF6-ADFF9DF58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31" name="Text Box 46">
                <a:extLst>
                  <a:ext uri="{FF2B5EF4-FFF2-40B4-BE49-F238E27FC236}">
                    <a16:creationId xmlns:a16="http://schemas.microsoft.com/office/drawing/2014/main" id="{FCE6F16D-2DEF-4556-8890-A0101E96C2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5" y="1776"/>
                <a:ext cx="287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6408" name="Group 47">
              <a:extLst>
                <a:ext uri="{FF2B5EF4-FFF2-40B4-BE49-F238E27FC236}">
                  <a16:creationId xmlns:a16="http://schemas.microsoft.com/office/drawing/2014/main" id="{506C6E08-A2F0-4ED6-9862-6B1289C083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1344"/>
              <a:ext cx="288" cy="192"/>
              <a:chOff x="624" y="1776"/>
              <a:chExt cx="288" cy="192"/>
            </a:xfrm>
          </p:grpSpPr>
          <p:sp>
            <p:nvSpPr>
              <p:cNvPr id="16428" name="Rectangle 48">
                <a:extLst>
                  <a:ext uri="{FF2B5EF4-FFF2-40B4-BE49-F238E27FC236}">
                    <a16:creationId xmlns:a16="http://schemas.microsoft.com/office/drawing/2014/main" id="{7FCDE418-0790-4C86-A904-A90461FDE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29" name="Text Box 49">
                <a:extLst>
                  <a:ext uri="{FF2B5EF4-FFF2-40B4-BE49-F238E27FC236}">
                    <a16:creationId xmlns:a16="http://schemas.microsoft.com/office/drawing/2014/main" id="{91B4E81D-4DBE-4A12-8333-E609D9B759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6409" name="Group 50">
              <a:extLst>
                <a:ext uri="{FF2B5EF4-FFF2-40B4-BE49-F238E27FC236}">
                  <a16:creationId xmlns:a16="http://schemas.microsoft.com/office/drawing/2014/main" id="{F48B9BE2-1BCC-4A1D-8B58-D94892D1A4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344"/>
              <a:ext cx="288" cy="192"/>
              <a:chOff x="624" y="1776"/>
              <a:chExt cx="288" cy="192"/>
            </a:xfrm>
          </p:grpSpPr>
          <p:sp>
            <p:nvSpPr>
              <p:cNvPr id="16426" name="Rectangle 51">
                <a:extLst>
                  <a:ext uri="{FF2B5EF4-FFF2-40B4-BE49-F238E27FC236}">
                    <a16:creationId xmlns:a16="http://schemas.microsoft.com/office/drawing/2014/main" id="{51AF00ED-19CE-4F1C-8DCC-FBB7ECA70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27" name="Text Box 52">
                <a:extLst>
                  <a:ext uri="{FF2B5EF4-FFF2-40B4-BE49-F238E27FC236}">
                    <a16:creationId xmlns:a16="http://schemas.microsoft.com/office/drawing/2014/main" id="{4865886B-CA11-410E-9EC1-6DB79C017B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6410" name="Group 53">
              <a:extLst>
                <a:ext uri="{FF2B5EF4-FFF2-40B4-BE49-F238E27FC236}">
                  <a16:creationId xmlns:a16="http://schemas.microsoft.com/office/drawing/2014/main" id="{3242B727-2233-4856-B545-E391E111A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344"/>
              <a:ext cx="289" cy="192"/>
              <a:chOff x="624" y="1776"/>
              <a:chExt cx="289" cy="192"/>
            </a:xfrm>
          </p:grpSpPr>
          <p:sp>
            <p:nvSpPr>
              <p:cNvPr id="16424" name="Rectangle 54">
                <a:extLst>
                  <a:ext uri="{FF2B5EF4-FFF2-40B4-BE49-F238E27FC236}">
                    <a16:creationId xmlns:a16="http://schemas.microsoft.com/office/drawing/2014/main" id="{8DB6B229-FDC3-49FF-94FA-1B071DC2F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25" name="Text Box 55">
                <a:extLst>
                  <a:ext uri="{FF2B5EF4-FFF2-40B4-BE49-F238E27FC236}">
                    <a16:creationId xmlns:a16="http://schemas.microsoft.com/office/drawing/2014/main" id="{24B87B53-CE53-4926-9F34-A51D75F13A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9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eof</a:t>
                </a:r>
              </a:p>
            </p:txBody>
          </p:sp>
        </p:grpSp>
        <p:grpSp>
          <p:nvGrpSpPr>
            <p:cNvPr id="16411" name="Group 56">
              <a:extLst>
                <a:ext uri="{FF2B5EF4-FFF2-40B4-BE49-F238E27FC236}">
                  <a16:creationId xmlns:a16="http://schemas.microsoft.com/office/drawing/2014/main" id="{94419634-947E-4534-8A34-10A79DAD3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1344"/>
              <a:ext cx="287" cy="192"/>
              <a:chOff x="624" y="1776"/>
              <a:chExt cx="287" cy="192"/>
            </a:xfrm>
          </p:grpSpPr>
          <p:sp>
            <p:nvSpPr>
              <p:cNvPr id="16422" name="Rectangle 57">
                <a:extLst>
                  <a:ext uri="{FF2B5EF4-FFF2-40B4-BE49-F238E27FC236}">
                    <a16:creationId xmlns:a16="http://schemas.microsoft.com/office/drawing/2014/main" id="{2B32CFA3-1F1C-41E1-908C-4061976C9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23" name="Text Box 58">
                <a:extLst>
                  <a:ext uri="{FF2B5EF4-FFF2-40B4-BE49-F238E27FC236}">
                    <a16:creationId xmlns:a16="http://schemas.microsoft.com/office/drawing/2014/main" id="{40A97563-746B-4FC1-B28A-78B538D2BE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7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2</a:t>
                </a:r>
              </a:p>
            </p:txBody>
          </p:sp>
        </p:grpSp>
        <p:grpSp>
          <p:nvGrpSpPr>
            <p:cNvPr id="16412" name="Group 59">
              <a:extLst>
                <a:ext uri="{FF2B5EF4-FFF2-40B4-BE49-F238E27FC236}">
                  <a16:creationId xmlns:a16="http://schemas.microsoft.com/office/drawing/2014/main" id="{57354A32-1863-4522-8A6C-2D3CD4782E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1344"/>
              <a:ext cx="288" cy="192"/>
              <a:chOff x="624" y="1776"/>
              <a:chExt cx="288" cy="192"/>
            </a:xfrm>
          </p:grpSpPr>
          <p:sp>
            <p:nvSpPr>
              <p:cNvPr id="16420" name="Rectangle 60">
                <a:extLst>
                  <a:ext uri="{FF2B5EF4-FFF2-40B4-BE49-F238E27FC236}">
                    <a16:creationId xmlns:a16="http://schemas.microsoft.com/office/drawing/2014/main" id="{F1FAD8DA-BA6D-496F-9A39-4B8D6EDD0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21" name="Text Box 61">
                <a:extLst>
                  <a:ext uri="{FF2B5EF4-FFF2-40B4-BE49-F238E27FC236}">
                    <a16:creationId xmlns:a16="http://schemas.microsoft.com/office/drawing/2014/main" id="{1651F311-CDAC-4F4F-A231-9101DD130F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*</a:t>
                </a:r>
              </a:p>
            </p:txBody>
          </p:sp>
        </p:grpSp>
        <p:grpSp>
          <p:nvGrpSpPr>
            <p:cNvPr id="16413" name="Group 62">
              <a:extLst>
                <a:ext uri="{FF2B5EF4-FFF2-40B4-BE49-F238E27FC236}">
                  <a16:creationId xmlns:a16="http://schemas.microsoft.com/office/drawing/2014/main" id="{5F25457D-30C8-435A-AC89-080B9C321F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344"/>
              <a:ext cx="288" cy="192"/>
              <a:chOff x="624" y="1776"/>
              <a:chExt cx="288" cy="192"/>
            </a:xfrm>
          </p:grpSpPr>
          <p:sp>
            <p:nvSpPr>
              <p:cNvPr id="16418" name="Rectangle 63">
                <a:extLst>
                  <a:ext uri="{FF2B5EF4-FFF2-40B4-BE49-F238E27FC236}">
                    <a16:creationId xmlns:a16="http://schemas.microsoft.com/office/drawing/2014/main" id="{276C9443-6349-4759-BEE4-A9C7199A4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19" name="Text Box 64">
                <a:extLst>
                  <a:ext uri="{FF2B5EF4-FFF2-40B4-BE49-F238E27FC236}">
                    <a16:creationId xmlns:a16="http://schemas.microsoft.com/office/drawing/2014/main" id="{13A5F042-0468-4476-95AD-A10130676D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*</a:t>
                </a:r>
              </a:p>
            </p:txBody>
          </p:sp>
        </p:grpSp>
        <p:grpSp>
          <p:nvGrpSpPr>
            <p:cNvPr id="16414" name="Group 65">
              <a:extLst>
                <a:ext uri="{FF2B5EF4-FFF2-40B4-BE49-F238E27FC236}">
                  <a16:creationId xmlns:a16="http://schemas.microsoft.com/office/drawing/2014/main" id="{2F31047C-6EF7-44CF-890B-4B78C7D0D3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344"/>
              <a:ext cx="289" cy="192"/>
              <a:chOff x="624" y="1776"/>
              <a:chExt cx="289" cy="192"/>
            </a:xfrm>
          </p:grpSpPr>
          <p:sp>
            <p:nvSpPr>
              <p:cNvPr id="16416" name="Rectangle 66">
                <a:extLst>
                  <a:ext uri="{FF2B5EF4-FFF2-40B4-BE49-F238E27FC236}">
                    <a16:creationId xmlns:a16="http://schemas.microsoft.com/office/drawing/2014/main" id="{BAEF4592-5079-495E-A6AE-297109AA6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6417" name="Text Box 67">
                <a:extLst>
                  <a:ext uri="{FF2B5EF4-FFF2-40B4-BE49-F238E27FC236}">
                    <a16:creationId xmlns:a16="http://schemas.microsoft.com/office/drawing/2014/main" id="{57AD6AEF-E302-4152-9ECA-DA178DC50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9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C</a:t>
                </a:r>
              </a:p>
            </p:txBody>
          </p:sp>
        </p:grpSp>
        <p:sp>
          <p:nvSpPr>
            <p:cNvPr id="16415" name="Rectangle 68">
              <a:extLst>
                <a:ext uri="{FF2B5EF4-FFF2-40B4-BE49-F238E27FC236}">
                  <a16:creationId xmlns:a16="http://schemas.microsoft.com/office/drawing/2014/main" id="{44F10398-79CA-4820-9C86-E18995F8F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344"/>
              <a:ext cx="192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16388" name="AutoShape 69">
            <a:extLst>
              <a:ext uri="{FF2B5EF4-FFF2-40B4-BE49-F238E27FC236}">
                <a16:creationId xmlns:a16="http://schemas.microsoft.com/office/drawing/2014/main" id="{33F3F94A-8B07-4B98-A63A-CCE8414C5116}"/>
              </a:ext>
            </a:extLst>
          </p:cNvPr>
          <p:cNvSpPr>
            <a:spLocks/>
          </p:cNvSpPr>
          <p:nvPr/>
        </p:nvSpPr>
        <p:spPr bwMode="auto">
          <a:xfrm rot="5400000">
            <a:off x="5007769" y="1874044"/>
            <a:ext cx="407987" cy="555625"/>
          </a:xfrm>
          <a:prstGeom prst="leftBrace">
            <a:avLst>
              <a:gd name="adj1" fmla="val 1134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6389" name="Text Box 70">
            <a:extLst>
              <a:ext uri="{FF2B5EF4-FFF2-40B4-BE49-F238E27FC236}">
                <a16:creationId xmlns:a16="http://schemas.microsoft.com/office/drawing/2014/main" id="{6B118DAA-B0A4-40CD-B641-FA9B9422E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92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Current token</a:t>
            </a:r>
          </a:p>
        </p:txBody>
      </p:sp>
      <p:sp>
        <p:nvSpPr>
          <p:cNvPr id="16390" name="Text Box 71">
            <a:extLst>
              <a:ext uri="{FF2B5EF4-FFF2-40B4-BE49-F238E27FC236}">
                <a16:creationId xmlns:a16="http://schemas.microsoft.com/office/drawing/2014/main" id="{7805351D-95F7-4FCD-8FBE-0339F3175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188" y="3305175"/>
            <a:ext cx="19034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lexeme beginning</a:t>
            </a:r>
          </a:p>
        </p:txBody>
      </p:sp>
      <p:sp>
        <p:nvSpPr>
          <p:cNvPr id="16391" name="Line 72">
            <a:extLst>
              <a:ext uri="{FF2B5EF4-FFF2-40B4-BE49-F238E27FC236}">
                <a16:creationId xmlns:a16="http://schemas.microsoft.com/office/drawing/2014/main" id="{9A4C6D94-165B-414B-887E-CBC9E56CB7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78325" y="3062288"/>
            <a:ext cx="647700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2" name="Text Box 73">
            <a:extLst>
              <a:ext uri="{FF2B5EF4-FFF2-40B4-BE49-F238E27FC236}">
                <a16:creationId xmlns:a16="http://schemas.microsoft.com/office/drawing/2014/main" id="{6FAADB91-A785-4A8D-996F-E129BA4F5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3305175"/>
            <a:ext cx="2500312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forward (scans ahead to find pattern match)</a:t>
            </a:r>
          </a:p>
        </p:txBody>
      </p:sp>
      <p:sp>
        <p:nvSpPr>
          <p:cNvPr id="16393" name="Line 74">
            <a:extLst>
              <a:ext uri="{FF2B5EF4-FFF2-40B4-BE49-F238E27FC236}">
                <a16:creationId xmlns:a16="http://schemas.microsoft.com/office/drawing/2014/main" id="{A17DCDBA-350E-411E-A9F6-B9B97CB019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67388" y="3062288"/>
            <a:ext cx="555625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4DC69C0-D3C1-41B1-9826-FB4802BD77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1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13ED770-0ABE-4F7A-89BD-CD99EDF13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双缓冲技术伪代码</a:t>
            </a:r>
          </a:p>
        </p:txBody>
      </p:sp>
      <p:sp>
        <p:nvSpPr>
          <p:cNvPr id="17411" name="Text Box 4">
            <a:extLst>
              <a:ext uri="{FF2B5EF4-FFF2-40B4-BE49-F238E27FC236}">
                <a16:creationId xmlns:a16="http://schemas.microsoft.com/office/drawing/2014/main" id="{6C7C278B-2ABB-4964-BCF6-3E854B52E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63663"/>
            <a:ext cx="7162800" cy="39909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if </a:t>
            </a:r>
            <a:r>
              <a:rPr kumimoji="0" lang="en-US" altLang="zh-CN" sz="2400" b="0">
                <a:sym typeface="Symbol" panose="05050102010706020507" pitchFamily="18" charset="2"/>
              </a:rPr>
              <a:t>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</a:t>
            </a:r>
            <a:r>
              <a:rPr kumimoji="0" lang="en-US" altLang="zh-CN" sz="2400" b="0">
                <a:sym typeface="Symbol" panose="05050102010706020507" pitchFamily="18" charset="2"/>
              </a:rPr>
              <a:t> </a:t>
            </a:r>
            <a:r>
              <a:rPr kumimoji="0" lang="zh-CN" altLang="en-US" sz="2400" b="0">
                <a:sym typeface="Symbol" panose="05050102010706020507" pitchFamily="18" charset="2"/>
              </a:rPr>
              <a:t>位于第一半区的末端  </a:t>
            </a:r>
            <a:r>
              <a:rPr kumimoji="0" lang="en-US" altLang="zh-CN" sz="2400">
                <a:sym typeface="Symbol" panose="05050102010706020507" pitchFamily="18" charset="2"/>
              </a:rPr>
              <a:t>then  begin</a:t>
            </a:r>
          </a:p>
          <a:p>
            <a:pPr>
              <a:buClrTx/>
              <a:buSzTx/>
              <a:buFontTx/>
              <a:buNone/>
            </a:pPr>
            <a:r>
              <a:rPr kumimoji="0" lang="en-US" altLang="zh-CN" sz="2400" b="0">
                <a:sym typeface="Symbol" panose="05050102010706020507" pitchFamily="18" charset="2"/>
              </a:rPr>
              <a:t>          </a:t>
            </a:r>
            <a:r>
              <a:rPr kumimoji="0" lang="zh-CN" altLang="en-US" sz="2400" b="0">
                <a:sym typeface="Symbol" panose="05050102010706020507" pitchFamily="18" charset="2"/>
              </a:rPr>
              <a:t>装载第二个半区 </a:t>
            </a:r>
            <a:r>
              <a:rPr kumimoji="0" lang="en-US" altLang="zh-CN" sz="2400" b="0">
                <a:sym typeface="Symbol" panose="05050102010706020507" pitchFamily="18" charset="2"/>
              </a:rPr>
              <a:t>;</a:t>
            </a:r>
          </a:p>
          <a:p>
            <a:pPr>
              <a:buClrTx/>
              <a:buSzTx/>
              <a:buFontTx/>
              <a:buNone/>
            </a:pPr>
            <a:r>
              <a:rPr kumimoji="0" lang="en-US" altLang="zh-CN" sz="2400" b="0">
                <a:sym typeface="Symbol" panose="05050102010706020507" pitchFamily="18" charset="2"/>
              </a:rPr>
              <a:t>         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 </a:t>
            </a:r>
            <a:r>
              <a:rPr kumimoji="0" lang="en-US" altLang="zh-CN" sz="2400" b="0">
                <a:sym typeface="Symbol" panose="05050102010706020507" pitchFamily="18" charset="2"/>
              </a:rPr>
              <a:t>: = 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 </a:t>
            </a:r>
            <a:r>
              <a:rPr kumimoji="0" lang="en-US" altLang="zh-CN" sz="2400" b="0">
                <a:sym typeface="Symbol" panose="05050102010706020507" pitchFamily="18" charset="2"/>
              </a:rPr>
              <a:t>+ 1</a:t>
            </a:r>
          </a:p>
          <a:p>
            <a:pPr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end</a:t>
            </a:r>
          </a:p>
          <a:p>
            <a:pPr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else if 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 </a:t>
            </a:r>
            <a:r>
              <a:rPr kumimoji="0" lang="zh-CN" altLang="en-US" sz="2400" b="0">
                <a:sym typeface="Symbol" panose="05050102010706020507" pitchFamily="18" charset="2"/>
              </a:rPr>
              <a:t>位于第二个半区的末端  </a:t>
            </a:r>
            <a:r>
              <a:rPr kumimoji="0" lang="en-US" altLang="zh-CN" sz="2400">
                <a:sym typeface="Symbol" panose="05050102010706020507" pitchFamily="18" charset="2"/>
              </a:rPr>
              <a:t>then  begin</a:t>
            </a:r>
          </a:p>
          <a:p>
            <a:pPr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     </a:t>
            </a:r>
            <a:r>
              <a:rPr kumimoji="0" lang="zh-CN" altLang="en-US" sz="2400" b="0">
                <a:sym typeface="Symbol" panose="05050102010706020507" pitchFamily="18" charset="2"/>
              </a:rPr>
              <a:t>装载第一个半区 </a:t>
            </a:r>
            <a:r>
              <a:rPr kumimoji="0" lang="en-US" altLang="zh-CN" sz="2400" b="0">
                <a:sym typeface="Symbol" panose="05050102010706020507" pitchFamily="18" charset="2"/>
              </a:rPr>
              <a:t>;</a:t>
            </a:r>
          </a:p>
          <a:p>
            <a:pPr>
              <a:buClrTx/>
              <a:buSzTx/>
              <a:buFontTx/>
              <a:buNone/>
            </a:pPr>
            <a:r>
              <a:rPr kumimoji="0" lang="en-US" altLang="zh-CN" sz="2400" b="0">
                <a:sym typeface="Symbol" panose="05050102010706020507" pitchFamily="18" charset="2"/>
              </a:rPr>
              <a:t>          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</a:t>
            </a:r>
            <a:r>
              <a:rPr kumimoji="0" lang="zh-CN" altLang="en-US" sz="2400" b="0">
                <a:sym typeface="Symbol" panose="05050102010706020507" pitchFamily="18" charset="2"/>
              </a:rPr>
              <a:t>移动到第一个半区的开始</a:t>
            </a:r>
          </a:p>
          <a:p>
            <a:pPr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end</a:t>
            </a:r>
          </a:p>
          <a:p>
            <a:pPr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else </a:t>
            </a:r>
            <a:r>
              <a:rPr kumimoji="0" lang="en-US" altLang="zh-CN" sz="2400" b="0">
                <a:sym typeface="Symbol" panose="05050102010706020507" pitchFamily="18" charset="2"/>
              </a:rPr>
              <a:t>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 </a:t>
            </a:r>
            <a:r>
              <a:rPr kumimoji="0" lang="en-US" altLang="zh-CN" sz="2400" b="0">
                <a:sym typeface="Symbol" panose="05050102010706020507" pitchFamily="18" charset="2"/>
              </a:rPr>
              <a:t>: = 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 </a:t>
            </a:r>
            <a:r>
              <a:rPr kumimoji="0" lang="en-US" altLang="zh-CN" sz="2400" b="0">
                <a:sym typeface="Symbol" panose="05050102010706020507" pitchFamily="18" charset="2"/>
              </a:rPr>
              <a:t>+ 1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792182E-8923-43DF-B9D8-B0506E3BE5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5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5E9FB59-4F57-4D35-BC0F-CAAD27720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3.2.2  </a:t>
            </a:r>
            <a:r>
              <a:rPr lang="zh-CN" altLang="en-US"/>
              <a:t>哨兵（</a:t>
            </a:r>
            <a:r>
              <a:rPr lang="en-US" altLang="zh-CN">
                <a:solidFill>
                  <a:srgbClr val="FF3300"/>
                </a:solidFill>
              </a:rPr>
              <a:t>sentinel</a:t>
            </a:r>
            <a:r>
              <a:rPr lang="zh-CN" altLang="en-US"/>
              <a:t>）技术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DE2CDA4-9DB3-496A-BCD2-2CD8B8BCA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505200"/>
            <a:ext cx="7772400" cy="2286000"/>
          </a:xfrm>
        </p:spPr>
        <p:txBody>
          <a:bodyPr/>
          <a:lstStyle/>
          <a:p>
            <a:pPr eaLnBrk="1" hangingPunct="1"/>
            <a:r>
              <a:rPr lang="zh-CN" altLang="en-US"/>
              <a:t>每个缓冲区末端添加标记</a:t>
            </a:r>
            <a:r>
              <a:rPr lang="en-US" altLang="zh-CN"/>
              <a:t>——</a:t>
            </a:r>
            <a:r>
              <a:rPr lang="zh-CN" altLang="en-US"/>
              <a:t>哨兵</a:t>
            </a:r>
          </a:p>
          <a:p>
            <a:pPr eaLnBrk="1" hangingPunct="1"/>
            <a:r>
              <a:rPr lang="zh-CN" altLang="en-US"/>
              <a:t>减少条件判断</a:t>
            </a:r>
          </a:p>
        </p:txBody>
      </p:sp>
      <p:grpSp>
        <p:nvGrpSpPr>
          <p:cNvPr id="18436" name="Group 4">
            <a:extLst>
              <a:ext uri="{FF2B5EF4-FFF2-40B4-BE49-F238E27FC236}">
                <a16:creationId xmlns:a16="http://schemas.microsoft.com/office/drawing/2014/main" id="{851378FC-75BC-4AFB-BD70-41BC7B84DF2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89125"/>
            <a:ext cx="6858000" cy="366713"/>
            <a:chOff x="144" y="1344"/>
            <a:chExt cx="3936" cy="231"/>
          </a:xfrm>
        </p:grpSpPr>
        <p:grpSp>
          <p:nvGrpSpPr>
            <p:cNvPr id="18443" name="Group 5">
              <a:extLst>
                <a:ext uri="{FF2B5EF4-FFF2-40B4-BE49-F238E27FC236}">
                  <a16:creationId xmlns:a16="http://schemas.microsoft.com/office/drawing/2014/main" id="{86E87B85-613A-4A42-96F9-4FE44F437E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1344"/>
              <a:ext cx="288" cy="212"/>
              <a:chOff x="624" y="1776"/>
              <a:chExt cx="288" cy="212"/>
            </a:xfrm>
          </p:grpSpPr>
          <p:sp>
            <p:nvSpPr>
              <p:cNvPr id="18503" name="Rectangle 6">
                <a:extLst>
                  <a:ext uri="{FF2B5EF4-FFF2-40B4-BE49-F238E27FC236}">
                    <a16:creationId xmlns:a16="http://schemas.microsoft.com/office/drawing/2014/main" id="{FBBC4916-AFA1-4B89-AC2C-58A48E4E3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504" name="Text Box 7">
                <a:extLst>
                  <a:ext uri="{FF2B5EF4-FFF2-40B4-BE49-F238E27FC236}">
                    <a16:creationId xmlns:a16="http://schemas.microsoft.com/office/drawing/2014/main" id="{8AE80247-0CF4-4052-B7D9-9F6DF0437A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/>
                  <a:t>eof</a:t>
                </a:r>
                <a:endParaRPr kumimoji="0" lang="en-US" altLang="zh-CN" sz="1800"/>
              </a:p>
            </p:txBody>
          </p:sp>
        </p:grpSp>
        <p:grpSp>
          <p:nvGrpSpPr>
            <p:cNvPr id="18444" name="Group 8">
              <a:extLst>
                <a:ext uri="{FF2B5EF4-FFF2-40B4-BE49-F238E27FC236}">
                  <a16:creationId xmlns:a16="http://schemas.microsoft.com/office/drawing/2014/main" id="{7BEDBAA6-56BC-4F65-9A1B-7266530723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344"/>
              <a:ext cx="288" cy="212"/>
              <a:chOff x="624" y="1776"/>
              <a:chExt cx="288" cy="212"/>
            </a:xfrm>
          </p:grpSpPr>
          <p:sp>
            <p:nvSpPr>
              <p:cNvPr id="18501" name="Rectangle 9">
                <a:extLst>
                  <a:ext uri="{FF2B5EF4-FFF2-40B4-BE49-F238E27FC236}">
                    <a16:creationId xmlns:a16="http://schemas.microsoft.com/office/drawing/2014/main" id="{9DE36BAD-A8A8-4FBE-83E5-45182C0E1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502" name="Text Box 10">
                <a:extLst>
                  <a:ext uri="{FF2B5EF4-FFF2-40B4-BE49-F238E27FC236}">
                    <a16:creationId xmlns:a16="http://schemas.microsoft.com/office/drawing/2014/main" id="{FCAE4A60-FA23-4B3C-B7AA-25DDEE833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/>
                  <a:t>*</a:t>
                </a:r>
                <a:endParaRPr kumimoji="0" lang="en-US" altLang="zh-CN" sz="1800"/>
              </a:p>
            </p:txBody>
          </p:sp>
        </p:grpSp>
        <p:grpSp>
          <p:nvGrpSpPr>
            <p:cNvPr id="18445" name="Group 11">
              <a:extLst>
                <a:ext uri="{FF2B5EF4-FFF2-40B4-BE49-F238E27FC236}">
                  <a16:creationId xmlns:a16="http://schemas.microsoft.com/office/drawing/2014/main" id="{12AD7F5D-5A95-443B-97C5-0A73C2C21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344"/>
              <a:ext cx="288" cy="231"/>
              <a:chOff x="624" y="1776"/>
              <a:chExt cx="288" cy="231"/>
            </a:xfrm>
          </p:grpSpPr>
          <p:sp>
            <p:nvSpPr>
              <p:cNvPr id="18499" name="Rectangle 12">
                <a:extLst>
                  <a:ext uri="{FF2B5EF4-FFF2-40B4-BE49-F238E27FC236}">
                    <a16:creationId xmlns:a16="http://schemas.microsoft.com/office/drawing/2014/main" id="{6AB45C48-DE5F-4AD3-B6CB-43DF4A8F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500" name="Text Box 13">
                <a:extLst>
                  <a:ext uri="{FF2B5EF4-FFF2-40B4-BE49-F238E27FC236}">
                    <a16:creationId xmlns:a16="http://schemas.microsoft.com/office/drawing/2014/main" id="{FB2585FA-7122-4081-9471-48AAF85D5E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M</a:t>
                </a:r>
              </a:p>
            </p:txBody>
          </p:sp>
        </p:grpSp>
        <p:grpSp>
          <p:nvGrpSpPr>
            <p:cNvPr id="18446" name="Group 14">
              <a:extLst>
                <a:ext uri="{FF2B5EF4-FFF2-40B4-BE49-F238E27FC236}">
                  <a16:creationId xmlns:a16="http://schemas.microsoft.com/office/drawing/2014/main" id="{C0C0621E-6EEC-4F31-9188-FCA8BE166A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344"/>
              <a:ext cx="288" cy="231"/>
              <a:chOff x="624" y="1776"/>
              <a:chExt cx="288" cy="231"/>
            </a:xfrm>
          </p:grpSpPr>
          <p:sp>
            <p:nvSpPr>
              <p:cNvPr id="18497" name="Rectangle 15">
                <a:extLst>
                  <a:ext uri="{FF2B5EF4-FFF2-40B4-BE49-F238E27FC236}">
                    <a16:creationId xmlns:a16="http://schemas.microsoft.com/office/drawing/2014/main" id="{3031B37C-F4AC-4E97-ACE1-012883D12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98" name="Text Box 16">
                <a:extLst>
                  <a:ext uri="{FF2B5EF4-FFF2-40B4-BE49-F238E27FC236}">
                    <a16:creationId xmlns:a16="http://schemas.microsoft.com/office/drawing/2014/main" id="{14E6B16A-B949-4EF4-A611-D90E5B11C6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8447" name="Group 17">
              <a:extLst>
                <a:ext uri="{FF2B5EF4-FFF2-40B4-BE49-F238E27FC236}">
                  <a16:creationId xmlns:a16="http://schemas.microsoft.com/office/drawing/2014/main" id="{A0C68E83-1552-469A-8161-681B774F6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344"/>
              <a:ext cx="288" cy="231"/>
              <a:chOff x="624" y="1776"/>
              <a:chExt cx="288" cy="231"/>
            </a:xfrm>
          </p:grpSpPr>
          <p:sp>
            <p:nvSpPr>
              <p:cNvPr id="18495" name="Rectangle 18">
                <a:extLst>
                  <a:ext uri="{FF2B5EF4-FFF2-40B4-BE49-F238E27FC236}">
                    <a16:creationId xmlns:a16="http://schemas.microsoft.com/office/drawing/2014/main" id="{0106665A-4021-4779-B9FB-0CEF2B9A1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96" name="Text Box 19">
                <a:extLst>
                  <a:ext uri="{FF2B5EF4-FFF2-40B4-BE49-F238E27FC236}">
                    <a16:creationId xmlns:a16="http://schemas.microsoft.com/office/drawing/2014/main" id="{01BC0930-3AD0-44AE-9A6D-2E0828FB11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=</a:t>
                </a:r>
              </a:p>
            </p:txBody>
          </p:sp>
        </p:grpSp>
        <p:grpSp>
          <p:nvGrpSpPr>
            <p:cNvPr id="18448" name="Group 20">
              <a:extLst>
                <a:ext uri="{FF2B5EF4-FFF2-40B4-BE49-F238E27FC236}">
                  <a16:creationId xmlns:a16="http://schemas.microsoft.com/office/drawing/2014/main" id="{7C533EF2-C45C-4F35-B9D4-87021A21AB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344"/>
              <a:ext cx="288" cy="231"/>
              <a:chOff x="624" y="1776"/>
              <a:chExt cx="288" cy="231"/>
            </a:xfrm>
          </p:grpSpPr>
          <p:sp>
            <p:nvSpPr>
              <p:cNvPr id="18493" name="Rectangle 21">
                <a:extLst>
                  <a:ext uri="{FF2B5EF4-FFF2-40B4-BE49-F238E27FC236}">
                    <a16:creationId xmlns:a16="http://schemas.microsoft.com/office/drawing/2014/main" id="{521FD3A1-802C-4DE1-9A7C-501E4905D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94" name="Text Box 22">
                <a:extLst>
                  <a:ext uri="{FF2B5EF4-FFF2-40B4-BE49-F238E27FC236}">
                    <a16:creationId xmlns:a16="http://schemas.microsoft.com/office/drawing/2014/main" id="{D9780502-AA64-47F4-BF6F-CE02230611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8449" name="Group 23">
              <a:extLst>
                <a:ext uri="{FF2B5EF4-FFF2-40B4-BE49-F238E27FC236}">
                  <a16:creationId xmlns:a16="http://schemas.microsoft.com/office/drawing/2014/main" id="{98C344C0-6342-40D5-BD5D-A5283AEE53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344"/>
              <a:ext cx="288" cy="231"/>
              <a:chOff x="624" y="1776"/>
              <a:chExt cx="288" cy="231"/>
            </a:xfrm>
          </p:grpSpPr>
          <p:sp>
            <p:nvSpPr>
              <p:cNvPr id="18491" name="Rectangle 24">
                <a:extLst>
                  <a:ext uri="{FF2B5EF4-FFF2-40B4-BE49-F238E27FC236}">
                    <a16:creationId xmlns:a16="http://schemas.microsoft.com/office/drawing/2014/main" id="{F3020430-929C-4797-9C58-71941DA67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92" name="Text Box 25">
                <a:extLst>
                  <a:ext uri="{FF2B5EF4-FFF2-40B4-BE49-F238E27FC236}">
                    <a16:creationId xmlns:a16="http://schemas.microsoft.com/office/drawing/2014/main" id="{0AB600B7-3911-4245-A852-8D87C2EF22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E</a:t>
                </a:r>
              </a:p>
            </p:txBody>
          </p:sp>
        </p:grpSp>
        <p:grpSp>
          <p:nvGrpSpPr>
            <p:cNvPr id="18450" name="Group 26">
              <a:extLst>
                <a:ext uri="{FF2B5EF4-FFF2-40B4-BE49-F238E27FC236}">
                  <a16:creationId xmlns:a16="http://schemas.microsoft.com/office/drawing/2014/main" id="{310E9369-58A6-4993-BB8A-926C909609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288" cy="231"/>
              <a:chOff x="624" y="1776"/>
              <a:chExt cx="288" cy="231"/>
            </a:xfrm>
          </p:grpSpPr>
          <p:sp>
            <p:nvSpPr>
              <p:cNvPr id="18489" name="Rectangle 27">
                <a:extLst>
                  <a:ext uri="{FF2B5EF4-FFF2-40B4-BE49-F238E27FC236}">
                    <a16:creationId xmlns:a16="http://schemas.microsoft.com/office/drawing/2014/main" id="{1741E62B-530C-4226-ACC9-354A33512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90" name="Text Box 28">
                <a:extLst>
                  <a:ext uri="{FF2B5EF4-FFF2-40B4-BE49-F238E27FC236}">
                    <a16:creationId xmlns:a16="http://schemas.microsoft.com/office/drawing/2014/main" id="{5457E41E-0AEB-4EDC-A887-83B58D2D75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8451" name="Group 29">
              <a:extLst>
                <a:ext uri="{FF2B5EF4-FFF2-40B4-BE49-F238E27FC236}">
                  <a16:creationId xmlns:a16="http://schemas.microsoft.com/office/drawing/2014/main" id="{B14B12A8-E2FA-45F0-8C2A-3BC6D4456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344"/>
              <a:ext cx="288" cy="231"/>
              <a:chOff x="624" y="1776"/>
              <a:chExt cx="288" cy="231"/>
            </a:xfrm>
          </p:grpSpPr>
          <p:sp>
            <p:nvSpPr>
              <p:cNvPr id="18487" name="Rectangle 30">
                <a:extLst>
                  <a:ext uri="{FF2B5EF4-FFF2-40B4-BE49-F238E27FC236}">
                    <a16:creationId xmlns:a16="http://schemas.microsoft.com/office/drawing/2014/main" id="{94E19E54-4892-483A-A3D6-8D1AA6FE1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88" name="Text Box 31">
                <a:extLst>
                  <a:ext uri="{FF2B5EF4-FFF2-40B4-BE49-F238E27FC236}">
                    <a16:creationId xmlns:a16="http://schemas.microsoft.com/office/drawing/2014/main" id="{8EBA1FA9-6092-4363-AF23-BAFE2E3E97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8452" name="Group 32">
              <a:extLst>
                <a:ext uri="{FF2B5EF4-FFF2-40B4-BE49-F238E27FC236}">
                  <a16:creationId xmlns:a16="http://schemas.microsoft.com/office/drawing/2014/main" id="{C4251D7C-DD8C-4B34-9971-E52DF755E8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344"/>
              <a:ext cx="288" cy="231"/>
              <a:chOff x="624" y="1776"/>
              <a:chExt cx="288" cy="231"/>
            </a:xfrm>
          </p:grpSpPr>
          <p:sp>
            <p:nvSpPr>
              <p:cNvPr id="18485" name="Rectangle 33">
                <a:extLst>
                  <a:ext uri="{FF2B5EF4-FFF2-40B4-BE49-F238E27FC236}">
                    <a16:creationId xmlns:a16="http://schemas.microsoft.com/office/drawing/2014/main" id="{1D5F5C4C-967F-42E1-8D4F-DB3FB2FA7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86" name="Text Box 34">
                <a:extLst>
                  <a:ext uri="{FF2B5EF4-FFF2-40B4-BE49-F238E27FC236}">
                    <a16:creationId xmlns:a16="http://schemas.microsoft.com/office/drawing/2014/main" id="{8991469E-616A-45BC-85EC-1D0FB122AA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sp>
          <p:nvSpPr>
            <p:cNvPr id="18453" name="Rectangle 35">
              <a:extLst>
                <a:ext uri="{FF2B5EF4-FFF2-40B4-BE49-F238E27FC236}">
                  <a16:creationId xmlns:a16="http://schemas.microsoft.com/office/drawing/2014/main" id="{C9E4FDDC-4CFB-444B-89F9-D859D41D9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344"/>
              <a:ext cx="192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18454" name="Group 36">
              <a:extLst>
                <a:ext uri="{FF2B5EF4-FFF2-40B4-BE49-F238E27FC236}">
                  <a16:creationId xmlns:a16="http://schemas.microsoft.com/office/drawing/2014/main" id="{B6483782-892A-4CAE-B476-37FBA4EA1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1344"/>
              <a:ext cx="288" cy="212"/>
              <a:chOff x="624" y="1776"/>
              <a:chExt cx="288" cy="212"/>
            </a:xfrm>
          </p:grpSpPr>
          <p:sp>
            <p:nvSpPr>
              <p:cNvPr id="18483" name="Rectangle 37">
                <a:extLst>
                  <a:ext uri="{FF2B5EF4-FFF2-40B4-BE49-F238E27FC236}">
                    <a16:creationId xmlns:a16="http://schemas.microsoft.com/office/drawing/2014/main" id="{9CB0FCD3-1230-4951-9A25-18AD9C09A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84" name="Text Box 38">
                <a:extLst>
                  <a:ext uri="{FF2B5EF4-FFF2-40B4-BE49-F238E27FC236}">
                    <a16:creationId xmlns:a16="http://schemas.microsoft.com/office/drawing/2014/main" id="{F3CEEAEF-0999-4F56-8C47-EFB9B5D119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/>
                  <a:t>eof</a:t>
                </a:r>
                <a:endParaRPr kumimoji="0" lang="en-US" altLang="zh-CN" sz="1800"/>
              </a:p>
            </p:txBody>
          </p:sp>
        </p:grpSp>
        <p:grpSp>
          <p:nvGrpSpPr>
            <p:cNvPr id="18455" name="Group 39">
              <a:extLst>
                <a:ext uri="{FF2B5EF4-FFF2-40B4-BE49-F238E27FC236}">
                  <a16:creationId xmlns:a16="http://schemas.microsoft.com/office/drawing/2014/main" id="{64BB18DB-2F8B-45F9-BF93-3A2F738847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1344"/>
              <a:ext cx="288" cy="231"/>
              <a:chOff x="624" y="1776"/>
              <a:chExt cx="288" cy="231"/>
            </a:xfrm>
          </p:grpSpPr>
          <p:sp>
            <p:nvSpPr>
              <p:cNvPr id="18481" name="Rectangle 40">
                <a:extLst>
                  <a:ext uri="{FF2B5EF4-FFF2-40B4-BE49-F238E27FC236}">
                    <a16:creationId xmlns:a16="http://schemas.microsoft.com/office/drawing/2014/main" id="{BA4587EC-FC67-47D3-B0F7-6EA2E3811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82" name="Text Box 41">
                <a:extLst>
                  <a:ext uri="{FF2B5EF4-FFF2-40B4-BE49-F238E27FC236}">
                    <a16:creationId xmlns:a16="http://schemas.microsoft.com/office/drawing/2014/main" id="{12CB92E5-5E32-4161-A768-F877E22760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8456" name="Group 42">
              <a:extLst>
                <a:ext uri="{FF2B5EF4-FFF2-40B4-BE49-F238E27FC236}">
                  <a16:creationId xmlns:a16="http://schemas.microsoft.com/office/drawing/2014/main" id="{A78DAC86-191F-444B-AD40-CE9A645C4A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1344"/>
              <a:ext cx="288" cy="231"/>
              <a:chOff x="624" y="1776"/>
              <a:chExt cx="288" cy="231"/>
            </a:xfrm>
          </p:grpSpPr>
          <p:sp>
            <p:nvSpPr>
              <p:cNvPr id="18479" name="Rectangle 43">
                <a:extLst>
                  <a:ext uri="{FF2B5EF4-FFF2-40B4-BE49-F238E27FC236}">
                    <a16:creationId xmlns:a16="http://schemas.microsoft.com/office/drawing/2014/main" id="{A621C97C-3AB1-473D-B6E1-1870C8616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80" name="Text Box 44">
                <a:extLst>
                  <a:ext uri="{FF2B5EF4-FFF2-40B4-BE49-F238E27FC236}">
                    <a16:creationId xmlns:a16="http://schemas.microsoft.com/office/drawing/2014/main" id="{DE9BA75F-4ADC-47B3-A8C2-DF7FD755ED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8457" name="Group 45">
              <a:extLst>
                <a:ext uri="{FF2B5EF4-FFF2-40B4-BE49-F238E27FC236}">
                  <a16:creationId xmlns:a16="http://schemas.microsoft.com/office/drawing/2014/main" id="{0F11694D-E2ED-410F-B8CB-3E40F36187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1344"/>
              <a:ext cx="288" cy="231"/>
              <a:chOff x="624" y="1776"/>
              <a:chExt cx="288" cy="231"/>
            </a:xfrm>
          </p:grpSpPr>
          <p:sp>
            <p:nvSpPr>
              <p:cNvPr id="18477" name="Rectangle 46">
                <a:extLst>
                  <a:ext uri="{FF2B5EF4-FFF2-40B4-BE49-F238E27FC236}">
                    <a16:creationId xmlns:a16="http://schemas.microsoft.com/office/drawing/2014/main" id="{D1E7F8CC-1AF4-4B22-B501-623B99902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78" name="Text Box 47">
                <a:extLst>
                  <a:ext uri="{FF2B5EF4-FFF2-40B4-BE49-F238E27FC236}">
                    <a16:creationId xmlns:a16="http://schemas.microsoft.com/office/drawing/2014/main" id="{55CCB1AA-0017-46E3-BEC9-3091C26437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8458" name="Group 48">
              <a:extLst>
                <a:ext uri="{FF2B5EF4-FFF2-40B4-BE49-F238E27FC236}">
                  <a16:creationId xmlns:a16="http://schemas.microsoft.com/office/drawing/2014/main" id="{295051CD-656E-4FAD-8FE4-ED94065E4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344"/>
              <a:ext cx="288" cy="231"/>
              <a:chOff x="624" y="1776"/>
              <a:chExt cx="288" cy="231"/>
            </a:xfrm>
          </p:grpSpPr>
          <p:sp>
            <p:nvSpPr>
              <p:cNvPr id="18475" name="Rectangle 49">
                <a:extLst>
                  <a:ext uri="{FF2B5EF4-FFF2-40B4-BE49-F238E27FC236}">
                    <a16:creationId xmlns:a16="http://schemas.microsoft.com/office/drawing/2014/main" id="{52903892-50F1-43F4-81D7-251CAF69D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76" name="Text Box 50">
                <a:extLst>
                  <a:ext uri="{FF2B5EF4-FFF2-40B4-BE49-F238E27FC236}">
                    <a16:creationId xmlns:a16="http://schemas.microsoft.com/office/drawing/2014/main" id="{3CC07B21-E636-4502-9547-EE0E3F745F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zh-CN" sz="1800"/>
              </a:p>
            </p:txBody>
          </p:sp>
        </p:grpSp>
        <p:grpSp>
          <p:nvGrpSpPr>
            <p:cNvPr id="18459" name="Group 51">
              <a:extLst>
                <a:ext uri="{FF2B5EF4-FFF2-40B4-BE49-F238E27FC236}">
                  <a16:creationId xmlns:a16="http://schemas.microsoft.com/office/drawing/2014/main" id="{47A39C78-FD35-472D-84F8-6217CFB7B1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344"/>
              <a:ext cx="288" cy="212"/>
              <a:chOff x="624" y="1776"/>
              <a:chExt cx="288" cy="212"/>
            </a:xfrm>
          </p:grpSpPr>
          <p:sp>
            <p:nvSpPr>
              <p:cNvPr id="18473" name="Rectangle 52">
                <a:extLst>
                  <a:ext uri="{FF2B5EF4-FFF2-40B4-BE49-F238E27FC236}">
                    <a16:creationId xmlns:a16="http://schemas.microsoft.com/office/drawing/2014/main" id="{1341B376-0A83-4C45-95CF-9ADF0B7A3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74" name="Text Box 53">
                <a:extLst>
                  <a:ext uri="{FF2B5EF4-FFF2-40B4-BE49-F238E27FC236}">
                    <a16:creationId xmlns:a16="http://schemas.microsoft.com/office/drawing/2014/main" id="{37427ACE-FDD5-4FB4-88D3-DEA1718C78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/>
                  <a:t>eof</a:t>
                </a:r>
                <a:endParaRPr kumimoji="0" lang="en-US" altLang="zh-CN" sz="1800"/>
              </a:p>
            </p:txBody>
          </p:sp>
        </p:grpSp>
        <p:grpSp>
          <p:nvGrpSpPr>
            <p:cNvPr id="18460" name="Group 54">
              <a:extLst>
                <a:ext uri="{FF2B5EF4-FFF2-40B4-BE49-F238E27FC236}">
                  <a16:creationId xmlns:a16="http://schemas.microsoft.com/office/drawing/2014/main" id="{9126B5CB-2B02-4217-B242-03526E2B8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1344"/>
              <a:ext cx="288" cy="231"/>
              <a:chOff x="624" y="1776"/>
              <a:chExt cx="288" cy="231"/>
            </a:xfrm>
          </p:grpSpPr>
          <p:sp>
            <p:nvSpPr>
              <p:cNvPr id="18471" name="Rectangle 55">
                <a:extLst>
                  <a:ext uri="{FF2B5EF4-FFF2-40B4-BE49-F238E27FC236}">
                    <a16:creationId xmlns:a16="http://schemas.microsoft.com/office/drawing/2014/main" id="{FD52E22C-FADB-4F36-846C-2248C2699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72" name="Text Box 56">
                <a:extLst>
                  <a:ext uri="{FF2B5EF4-FFF2-40B4-BE49-F238E27FC236}">
                    <a16:creationId xmlns:a16="http://schemas.microsoft.com/office/drawing/2014/main" id="{BD40E1CC-2B6C-49F2-91D5-81EC8E1FE0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2</a:t>
                </a:r>
              </a:p>
            </p:txBody>
          </p:sp>
        </p:grpSp>
        <p:grpSp>
          <p:nvGrpSpPr>
            <p:cNvPr id="18461" name="Group 57">
              <a:extLst>
                <a:ext uri="{FF2B5EF4-FFF2-40B4-BE49-F238E27FC236}">
                  <a16:creationId xmlns:a16="http://schemas.microsoft.com/office/drawing/2014/main" id="{155C3973-F1BA-4470-A4E9-541C51A4C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1344"/>
              <a:ext cx="288" cy="231"/>
              <a:chOff x="624" y="1776"/>
              <a:chExt cx="288" cy="231"/>
            </a:xfrm>
          </p:grpSpPr>
          <p:sp>
            <p:nvSpPr>
              <p:cNvPr id="18469" name="Rectangle 58">
                <a:extLst>
                  <a:ext uri="{FF2B5EF4-FFF2-40B4-BE49-F238E27FC236}">
                    <a16:creationId xmlns:a16="http://schemas.microsoft.com/office/drawing/2014/main" id="{94C21274-2D0A-4C7B-8D83-09126386F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70" name="Text Box 59">
                <a:extLst>
                  <a:ext uri="{FF2B5EF4-FFF2-40B4-BE49-F238E27FC236}">
                    <a16:creationId xmlns:a16="http://schemas.microsoft.com/office/drawing/2014/main" id="{5643B6BA-3FC7-4FB2-B8D5-8ADB83E40C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*</a:t>
                </a:r>
              </a:p>
            </p:txBody>
          </p:sp>
        </p:grpSp>
        <p:grpSp>
          <p:nvGrpSpPr>
            <p:cNvPr id="18462" name="Group 60">
              <a:extLst>
                <a:ext uri="{FF2B5EF4-FFF2-40B4-BE49-F238E27FC236}">
                  <a16:creationId xmlns:a16="http://schemas.microsoft.com/office/drawing/2014/main" id="{CB8645BC-83B6-4D1D-BE8F-3544CA72D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344"/>
              <a:ext cx="288" cy="231"/>
              <a:chOff x="624" y="1776"/>
              <a:chExt cx="288" cy="231"/>
            </a:xfrm>
          </p:grpSpPr>
          <p:sp>
            <p:nvSpPr>
              <p:cNvPr id="18467" name="Rectangle 61">
                <a:extLst>
                  <a:ext uri="{FF2B5EF4-FFF2-40B4-BE49-F238E27FC236}">
                    <a16:creationId xmlns:a16="http://schemas.microsoft.com/office/drawing/2014/main" id="{FBC9387F-40DD-4E01-9A62-20A2EC931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68" name="Text Box 62">
                <a:extLst>
                  <a:ext uri="{FF2B5EF4-FFF2-40B4-BE49-F238E27FC236}">
                    <a16:creationId xmlns:a16="http://schemas.microsoft.com/office/drawing/2014/main" id="{CD5E5D41-1AC0-45D9-9E1C-B74AF5D60D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*</a:t>
                </a:r>
              </a:p>
            </p:txBody>
          </p:sp>
        </p:grpSp>
        <p:grpSp>
          <p:nvGrpSpPr>
            <p:cNvPr id="18463" name="Group 63">
              <a:extLst>
                <a:ext uri="{FF2B5EF4-FFF2-40B4-BE49-F238E27FC236}">
                  <a16:creationId xmlns:a16="http://schemas.microsoft.com/office/drawing/2014/main" id="{7F608051-55EC-45AF-A0AD-B3215BEEE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344"/>
              <a:ext cx="288" cy="231"/>
              <a:chOff x="624" y="1776"/>
              <a:chExt cx="288" cy="231"/>
            </a:xfrm>
          </p:grpSpPr>
          <p:sp>
            <p:nvSpPr>
              <p:cNvPr id="18465" name="Rectangle 64">
                <a:extLst>
                  <a:ext uri="{FF2B5EF4-FFF2-40B4-BE49-F238E27FC236}">
                    <a16:creationId xmlns:a16="http://schemas.microsoft.com/office/drawing/2014/main" id="{F2C399AA-F5E7-4468-9A56-F33773C5F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76"/>
                <a:ext cx="192" cy="192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466" name="Text Box 65">
                <a:extLst>
                  <a:ext uri="{FF2B5EF4-FFF2-40B4-BE49-F238E27FC236}">
                    <a16:creationId xmlns:a16="http://schemas.microsoft.com/office/drawing/2014/main" id="{B4307443-DA1A-405B-98CB-DEF572AC24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776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C</a:t>
                </a:r>
              </a:p>
            </p:txBody>
          </p:sp>
        </p:grpSp>
        <p:sp>
          <p:nvSpPr>
            <p:cNvPr id="18464" name="Rectangle 66">
              <a:extLst>
                <a:ext uri="{FF2B5EF4-FFF2-40B4-BE49-F238E27FC236}">
                  <a16:creationId xmlns:a16="http://schemas.microsoft.com/office/drawing/2014/main" id="{350A3644-E0C9-4AB8-B773-7278F341E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344"/>
              <a:ext cx="192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18437" name="AutoShape 67">
            <a:extLst>
              <a:ext uri="{FF2B5EF4-FFF2-40B4-BE49-F238E27FC236}">
                <a16:creationId xmlns:a16="http://schemas.microsoft.com/office/drawing/2014/main" id="{982F4383-2D04-4F26-A5AC-8643A2DC2D23}"/>
              </a:ext>
            </a:extLst>
          </p:cNvPr>
          <p:cNvSpPr>
            <a:spLocks/>
          </p:cNvSpPr>
          <p:nvPr/>
        </p:nvSpPr>
        <p:spPr bwMode="auto">
          <a:xfrm rot="5400000">
            <a:off x="5257800" y="1203325"/>
            <a:ext cx="304800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8438" name="Text Box 68">
            <a:extLst>
              <a:ext uri="{FF2B5EF4-FFF2-40B4-BE49-F238E27FC236}">
                <a16:creationId xmlns:a16="http://schemas.microsoft.com/office/drawing/2014/main" id="{9E4039CA-67E9-4BD1-9226-B47B2DB03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431925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Current token</a:t>
            </a:r>
          </a:p>
        </p:txBody>
      </p:sp>
      <p:sp>
        <p:nvSpPr>
          <p:cNvPr id="18439" name="Text Box 69">
            <a:extLst>
              <a:ext uri="{FF2B5EF4-FFF2-40B4-BE49-F238E27FC236}">
                <a16:creationId xmlns:a16="http://schemas.microsoft.com/office/drawing/2014/main" id="{D161956D-54E2-4445-9798-05331AD03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346325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lexeme beginning</a:t>
            </a:r>
          </a:p>
        </p:txBody>
      </p:sp>
      <p:sp>
        <p:nvSpPr>
          <p:cNvPr id="18440" name="Line 70">
            <a:extLst>
              <a:ext uri="{FF2B5EF4-FFF2-40B4-BE49-F238E27FC236}">
                <a16:creationId xmlns:a16="http://schemas.microsoft.com/office/drawing/2014/main" id="{90A22D21-021C-485F-8C7B-00082B7CC4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209800"/>
            <a:ext cx="5334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1" name="Text Box 71">
            <a:extLst>
              <a:ext uri="{FF2B5EF4-FFF2-40B4-BE49-F238E27FC236}">
                <a16:creationId xmlns:a16="http://schemas.microsoft.com/office/drawing/2014/main" id="{047E49C7-6B11-4020-9CBA-395611F68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346325"/>
            <a:ext cx="2057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forward (scans ahead to find pattern match)</a:t>
            </a:r>
          </a:p>
        </p:txBody>
      </p:sp>
      <p:sp>
        <p:nvSpPr>
          <p:cNvPr id="18442" name="Line 72">
            <a:extLst>
              <a:ext uri="{FF2B5EF4-FFF2-40B4-BE49-F238E27FC236}">
                <a16:creationId xmlns:a16="http://schemas.microsoft.com/office/drawing/2014/main" id="{DBED4571-B528-42C6-9D97-41B29142CF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8800" y="22098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A755AAD-AE70-4A5F-BDF4-494021221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15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45204AA-1322-4C26-B25C-61821308A4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使用哨兵技术的伪代码</a:t>
            </a:r>
          </a:p>
        </p:txBody>
      </p:sp>
      <p:sp>
        <p:nvSpPr>
          <p:cNvPr id="19459" name="Text Box 6">
            <a:extLst>
              <a:ext uri="{FF2B5EF4-FFF2-40B4-BE49-F238E27FC236}">
                <a16:creationId xmlns:a16="http://schemas.microsoft.com/office/drawing/2014/main" id="{DF32A227-E1C6-47A5-A1FE-7D88B7A51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63663"/>
            <a:ext cx="7315200" cy="52689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 b="0" i="1"/>
              <a:t>forward </a:t>
            </a:r>
            <a:r>
              <a:rPr kumimoji="0" lang="en-US" altLang="zh-CN" sz="2400" b="0"/>
              <a:t>: =  </a:t>
            </a:r>
            <a:r>
              <a:rPr kumimoji="0" lang="en-US" altLang="zh-CN" sz="2400" b="0" i="1"/>
              <a:t>forward + </a:t>
            </a:r>
            <a:r>
              <a:rPr kumimoji="0" lang="en-US" altLang="zh-CN" sz="2400" b="0"/>
              <a:t>1 ;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/>
              <a:t>if </a:t>
            </a:r>
            <a:r>
              <a:rPr kumimoji="0" lang="en-US" altLang="zh-CN" sz="2400" b="0" i="1"/>
              <a:t> forward </a:t>
            </a:r>
            <a:r>
              <a:rPr kumimoji="0" lang="en-US" altLang="zh-CN" sz="2400" b="0">
                <a:sym typeface="Symbol" panose="05050102010706020507" pitchFamily="18" charset="2"/>
              </a:rPr>
              <a:t> = </a:t>
            </a:r>
            <a:r>
              <a:rPr kumimoji="0" lang="en-US" altLang="zh-CN" sz="2400">
                <a:sym typeface="Symbol" panose="05050102010706020507" pitchFamily="18" charset="2"/>
              </a:rPr>
              <a:t>eof  then  begin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if </a:t>
            </a:r>
            <a:r>
              <a:rPr kumimoji="0" lang="en-US" altLang="zh-CN" sz="2400" b="0">
                <a:sym typeface="Symbol" panose="05050102010706020507" pitchFamily="18" charset="2"/>
              </a:rPr>
              <a:t>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</a:t>
            </a:r>
            <a:r>
              <a:rPr kumimoji="0" lang="en-US" altLang="zh-CN" sz="2400" b="0">
                <a:sym typeface="Symbol" panose="05050102010706020507" pitchFamily="18" charset="2"/>
              </a:rPr>
              <a:t> </a:t>
            </a:r>
            <a:r>
              <a:rPr kumimoji="0" lang="zh-CN" altLang="en-US" sz="2400" b="0">
                <a:sym typeface="Symbol" panose="05050102010706020507" pitchFamily="18" charset="2"/>
              </a:rPr>
              <a:t>位于第一半区的末端  </a:t>
            </a:r>
            <a:r>
              <a:rPr kumimoji="0" lang="en-US" altLang="zh-CN" sz="2400">
                <a:sym typeface="Symbol" panose="05050102010706020507" pitchFamily="18" charset="2"/>
              </a:rPr>
              <a:t>then  begin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 b="0">
                <a:sym typeface="Symbol" panose="05050102010706020507" pitchFamily="18" charset="2"/>
              </a:rPr>
              <a:t>          </a:t>
            </a:r>
            <a:r>
              <a:rPr kumimoji="0" lang="zh-CN" altLang="en-US" sz="2400" b="0">
                <a:sym typeface="Symbol" panose="05050102010706020507" pitchFamily="18" charset="2"/>
              </a:rPr>
              <a:t>装载第二个半区 </a:t>
            </a:r>
            <a:r>
              <a:rPr kumimoji="0" lang="en-US" altLang="zh-CN" sz="2400" b="0">
                <a:sym typeface="Symbol" panose="05050102010706020507" pitchFamily="18" charset="2"/>
              </a:rPr>
              <a:t>;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 b="0">
                <a:sym typeface="Symbol" panose="05050102010706020507" pitchFamily="18" charset="2"/>
              </a:rPr>
              <a:t>         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 </a:t>
            </a:r>
            <a:r>
              <a:rPr kumimoji="0" lang="en-US" altLang="zh-CN" sz="2400" b="0">
                <a:sym typeface="Symbol" panose="05050102010706020507" pitchFamily="18" charset="2"/>
              </a:rPr>
              <a:t>: = 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 </a:t>
            </a:r>
            <a:r>
              <a:rPr kumimoji="0" lang="en-US" altLang="zh-CN" sz="2400" b="0">
                <a:sym typeface="Symbol" panose="05050102010706020507" pitchFamily="18" charset="2"/>
              </a:rPr>
              <a:t>+ 1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 b="0">
                <a:sym typeface="Symbol" panose="05050102010706020507" pitchFamily="18" charset="2"/>
              </a:rPr>
              <a:t>    </a:t>
            </a:r>
            <a:r>
              <a:rPr kumimoji="0" lang="en-US" altLang="zh-CN" sz="2400">
                <a:sym typeface="Symbol" panose="05050102010706020507" pitchFamily="18" charset="2"/>
              </a:rPr>
              <a:t>end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else if 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 </a:t>
            </a:r>
            <a:r>
              <a:rPr kumimoji="0" lang="zh-CN" altLang="en-US" sz="2400" b="0">
                <a:sym typeface="Symbol" panose="05050102010706020507" pitchFamily="18" charset="2"/>
              </a:rPr>
              <a:t>位于第二个半区的末端  </a:t>
            </a:r>
            <a:r>
              <a:rPr kumimoji="0" lang="en-US" altLang="zh-CN" sz="2400">
                <a:sym typeface="Symbol" panose="05050102010706020507" pitchFamily="18" charset="2"/>
              </a:rPr>
              <a:t>then  begin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     </a:t>
            </a:r>
            <a:r>
              <a:rPr kumimoji="0" lang="zh-CN" altLang="en-US" sz="2400" b="0">
                <a:sym typeface="Symbol" panose="05050102010706020507" pitchFamily="18" charset="2"/>
              </a:rPr>
              <a:t>装载第一个半区 </a:t>
            </a:r>
            <a:r>
              <a:rPr kumimoji="0" lang="en-US" altLang="zh-CN" sz="2400" b="0">
                <a:sym typeface="Symbol" panose="05050102010706020507" pitchFamily="18" charset="2"/>
              </a:rPr>
              <a:t>;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 b="0">
                <a:sym typeface="Symbol" panose="05050102010706020507" pitchFamily="18" charset="2"/>
              </a:rPr>
              <a:t>           </a:t>
            </a:r>
            <a:r>
              <a:rPr kumimoji="0" lang="en-US" altLang="zh-CN" sz="2400" b="0" i="1">
                <a:sym typeface="Symbol" panose="05050102010706020507" pitchFamily="18" charset="2"/>
              </a:rPr>
              <a:t>forward </a:t>
            </a:r>
            <a:r>
              <a:rPr kumimoji="0" lang="zh-CN" altLang="en-US" sz="2400" b="0">
                <a:sym typeface="Symbol" panose="05050102010706020507" pitchFamily="18" charset="2"/>
              </a:rPr>
              <a:t>移动到第一个半区的开始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altLang="en-US" sz="2400" b="0">
                <a:sym typeface="Symbol" panose="05050102010706020507" pitchFamily="18" charset="2"/>
              </a:rPr>
              <a:t>    </a:t>
            </a:r>
            <a:r>
              <a:rPr kumimoji="0" lang="en-US" altLang="zh-CN" sz="2400">
                <a:sym typeface="Symbol" panose="05050102010706020507" pitchFamily="18" charset="2"/>
              </a:rPr>
              <a:t>end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else  </a:t>
            </a:r>
            <a:r>
              <a:rPr kumimoji="0" lang="en-US" altLang="zh-CN" sz="2400" b="0">
                <a:sym typeface="Symbol" panose="05050102010706020507" pitchFamily="18" charset="2"/>
              </a:rPr>
              <a:t>/ * </a:t>
            </a:r>
            <a:r>
              <a:rPr kumimoji="0" lang="zh-CN" altLang="en-US" sz="2400" b="0">
                <a:sym typeface="Symbol" panose="05050102010706020507" pitchFamily="18" charset="2"/>
              </a:rPr>
              <a:t>缓冲区内部的</a:t>
            </a:r>
            <a:r>
              <a:rPr kumimoji="0" lang="en-US" altLang="zh-CN" sz="2400">
                <a:sym typeface="Symbol" panose="05050102010706020507" pitchFamily="18" charset="2"/>
              </a:rPr>
              <a:t>eof</a:t>
            </a:r>
            <a:r>
              <a:rPr kumimoji="0" lang="zh-CN" altLang="en-US" sz="2400" b="0">
                <a:sym typeface="Symbol" panose="05050102010706020507" pitchFamily="18" charset="2"/>
              </a:rPr>
              <a:t>意味着输入的结束  * </a:t>
            </a:r>
            <a:r>
              <a:rPr kumimoji="0" lang="en-US" altLang="zh-CN" sz="2400" b="0">
                <a:sym typeface="Symbol" panose="05050102010706020507" pitchFamily="18" charset="2"/>
              </a:rPr>
              <a:t>/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 b="0">
                <a:sym typeface="Symbol" panose="05050102010706020507" pitchFamily="18" charset="2"/>
              </a:rPr>
              <a:t>         </a:t>
            </a:r>
            <a:r>
              <a:rPr kumimoji="0" lang="zh-CN" altLang="en-US" sz="2400" b="0">
                <a:sym typeface="Symbol" panose="05050102010706020507" pitchFamily="18" charset="2"/>
              </a:rPr>
              <a:t>结束词法分析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end</a:t>
            </a:r>
            <a:endParaRPr kumimoji="0" lang="en-US" altLang="zh-CN" sz="2400" b="0" i="1"/>
          </a:p>
        </p:txBody>
      </p:sp>
      <p:sp>
        <p:nvSpPr>
          <p:cNvPr id="19460" name="Text Box 7">
            <a:extLst>
              <a:ext uri="{FF2B5EF4-FFF2-40B4-BE49-F238E27FC236}">
                <a16:creationId xmlns:a16="http://schemas.microsoft.com/office/drawing/2014/main" id="{80525B6E-A56A-4F8E-B828-E1BFC6814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791200"/>
            <a:ext cx="312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solidFill>
                  <a:srgbClr val="FF5050"/>
                </a:solidFill>
              </a:rPr>
              <a:t>2nd </a:t>
            </a:r>
            <a:r>
              <a:rPr kumimoji="0" lang="en-US" altLang="zh-CN" sz="2400">
                <a:solidFill>
                  <a:srgbClr val="FF5050"/>
                </a:solidFill>
              </a:rPr>
              <a:t>eof</a:t>
            </a:r>
            <a:r>
              <a:rPr kumimoji="0" lang="en-US" altLang="zh-CN" sz="2400" b="0">
                <a:solidFill>
                  <a:srgbClr val="FF5050"/>
                </a:solidFill>
              </a:rPr>
              <a:t> </a:t>
            </a:r>
            <a:r>
              <a:rPr kumimoji="0" lang="en-US" altLang="zh-CN" sz="2400" b="0">
                <a:solidFill>
                  <a:srgbClr val="FF5050"/>
                </a:solidFill>
                <a:sym typeface="Symbol" panose="05050102010706020507" pitchFamily="18" charset="2"/>
              </a:rPr>
              <a:t> </a:t>
            </a:r>
            <a:r>
              <a:rPr kumimoji="0" lang="zh-CN" altLang="en-US" sz="2400" b="0">
                <a:solidFill>
                  <a:srgbClr val="FF5050"/>
                </a:solidFill>
                <a:sym typeface="Symbol" panose="05050102010706020507" pitchFamily="18" charset="2"/>
              </a:rPr>
              <a:t>输入结束 </a:t>
            </a:r>
            <a:r>
              <a:rPr kumimoji="0" lang="en-US" altLang="zh-CN" sz="2400" b="0">
                <a:solidFill>
                  <a:srgbClr val="FF5050"/>
                </a:solidFill>
                <a:sym typeface="Symbol" panose="05050102010706020507" pitchFamily="18" charset="2"/>
              </a:rPr>
              <a:t>!</a:t>
            </a:r>
            <a:endParaRPr kumimoji="0" lang="en-US" altLang="zh-CN" sz="2400" b="0">
              <a:solidFill>
                <a:srgbClr val="FF5050"/>
              </a:solidFill>
            </a:endParaRPr>
          </a:p>
        </p:txBody>
      </p:sp>
      <p:sp>
        <p:nvSpPr>
          <p:cNvPr id="19461" name="Text Box 8">
            <a:extLst>
              <a:ext uri="{FF2B5EF4-FFF2-40B4-BE49-F238E27FC236}">
                <a16:creationId xmlns:a16="http://schemas.microsoft.com/office/drawing/2014/main" id="{0DFBEEE3-3331-4AE5-BB3D-284DB9261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5146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solidFill>
                  <a:srgbClr val="FF5050"/>
                </a:solidFill>
              </a:rPr>
              <a:t>Block I/O</a:t>
            </a:r>
          </a:p>
        </p:txBody>
      </p:sp>
      <p:sp>
        <p:nvSpPr>
          <p:cNvPr id="19462" name="Text Box 9">
            <a:extLst>
              <a:ext uri="{FF2B5EF4-FFF2-40B4-BE49-F238E27FC236}">
                <a16:creationId xmlns:a16="http://schemas.microsoft.com/office/drawing/2014/main" id="{1982D7E6-EC43-400D-8BBC-103971EA0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1148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solidFill>
                  <a:srgbClr val="FF5050"/>
                </a:solidFill>
              </a:rPr>
              <a:t>Block I/O</a:t>
            </a:r>
          </a:p>
        </p:txBody>
      </p:sp>
      <p:sp>
        <p:nvSpPr>
          <p:cNvPr id="19463" name="Line 10">
            <a:extLst>
              <a:ext uri="{FF2B5EF4-FFF2-40B4-BE49-F238E27FC236}">
                <a16:creationId xmlns:a16="http://schemas.microsoft.com/office/drawing/2014/main" id="{96BC8D6C-A4C6-41FE-89BA-2CE1721FC1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4343400"/>
            <a:ext cx="2286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4" name="Line 11">
            <a:extLst>
              <a:ext uri="{FF2B5EF4-FFF2-40B4-BE49-F238E27FC236}">
                <a16:creationId xmlns:a16="http://schemas.microsoft.com/office/drawing/2014/main" id="{4BB81458-8DAF-4511-A965-D34747E86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2743200"/>
            <a:ext cx="4572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E5465A-091F-4C86-BB8D-702C83505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2"/>
    </mc:Choice>
    <mc:Fallback xmlns="">
      <p:transition spd="slow" advTm="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33A9B42-9FCB-4402-9447-6939F8729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的输入处理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E4CA49D8-EDB4-4307-ADAE-DFFC788AD8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//input.c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unsigned char *cp;	/* current input character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unsigned char *limit;	/* points to last character + 1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void nextline(void)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do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if (cp &gt;= limit)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fillbuf();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if (cp &gt;= limit)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cp = limit;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if (cp == limit)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return;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}</a:t>
            </a:r>
          </a:p>
        </p:txBody>
      </p:sp>
      <p:graphicFrame>
        <p:nvGraphicFramePr>
          <p:cNvPr id="4" name="Group 50">
            <a:extLst>
              <a:ext uri="{FF2B5EF4-FFF2-40B4-BE49-F238E27FC236}">
                <a16:creationId xmlns:a16="http://schemas.microsoft.com/office/drawing/2014/main" id="{15C4A69B-3CA3-4E80-927B-9A18A11B58AD}"/>
              </a:ext>
            </a:extLst>
          </p:cNvPr>
          <p:cNvGraphicFramePr>
            <a:graphicFrameLocks/>
          </p:cNvGraphicFramePr>
          <p:nvPr/>
        </p:nvGraphicFramePr>
        <p:xfrm>
          <a:off x="4572000" y="1341438"/>
          <a:ext cx="4176713" cy="334980"/>
        </p:xfrm>
        <a:graphic>
          <a:graphicData uri="http://schemas.openxmlformats.org/drawingml/2006/table">
            <a:tbl>
              <a:tblPr/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9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0" marB="45570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0" marB="4557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0" marB="4557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\n</a:t>
                      </a:r>
                    </a:p>
                  </a:txBody>
                  <a:tcPr marT="45570" marB="4557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00" name="Text Box 46">
            <a:extLst>
              <a:ext uri="{FF2B5EF4-FFF2-40B4-BE49-F238E27FC236}">
                <a16:creationId xmlns:a16="http://schemas.microsoft.com/office/drawing/2014/main" id="{8C97DE22-4C58-4AA6-8CD0-9A3FAADB5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1989138"/>
            <a:ext cx="5032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0">
                <a:latin typeface="Arial" panose="020B0604020202020204" pitchFamily="34" charset="0"/>
              </a:rPr>
              <a:t>cp</a:t>
            </a:r>
          </a:p>
        </p:txBody>
      </p:sp>
      <p:sp>
        <p:nvSpPr>
          <p:cNvPr id="20501" name="Line 47">
            <a:extLst>
              <a:ext uri="{FF2B5EF4-FFF2-40B4-BE49-F238E27FC236}">
                <a16:creationId xmlns:a16="http://schemas.microsoft.com/office/drawing/2014/main" id="{40772A47-314D-4347-BD50-E0B280BB83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7625" y="1700213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02" name="Text Box 48">
            <a:extLst>
              <a:ext uri="{FF2B5EF4-FFF2-40B4-BE49-F238E27FC236}">
                <a16:creationId xmlns:a16="http://schemas.microsoft.com/office/drawing/2014/main" id="{089F5323-0D26-42B0-B1E1-DCCDA168B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1989138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0">
                <a:latin typeface="Arial" panose="020B0604020202020204" pitchFamily="34" charset="0"/>
              </a:rPr>
              <a:t>limit</a:t>
            </a:r>
          </a:p>
        </p:txBody>
      </p:sp>
      <p:sp>
        <p:nvSpPr>
          <p:cNvPr id="20503" name="Line 49">
            <a:extLst>
              <a:ext uri="{FF2B5EF4-FFF2-40B4-BE49-F238E27FC236}">
                <a16:creationId xmlns:a16="http://schemas.microsoft.com/office/drawing/2014/main" id="{E767C05F-8137-44A1-84A6-C1D221D8B3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788" y="1700213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B0A68FA-51D9-4542-AA3F-56AF6EBA8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93"/>
    </mc:Choice>
    <mc:Fallback xmlns="">
      <p:transition spd="slow" advTm="40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169E586-9F0B-491E-9F84-970469E73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的输入处理（续）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6CB10F9-160F-40F3-8A1D-9D4623BBC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else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lineno++;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for (line = (char *)cp; *cp==' ' || *cp=='\t'; cp++)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if (*cp == '#')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resynch();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nextline();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} while (*cp == '\n' &amp;&amp; cp == limit);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900E2CB-17A4-448C-ABB8-57E522143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5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0237FE1-56D4-4F4A-8D72-DF9C803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的输入处理（续）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C270821-1CA0-4325-A3F4-53331418327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1371600"/>
            <a:ext cx="7710487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void </a:t>
            </a:r>
            <a:r>
              <a:rPr lang="en-US" altLang="zh-CN" sz="2000" dirty="0" err="1">
                <a:solidFill>
                  <a:srgbClr val="0000FF"/>
                </a:solidFill>
                <a:latin typeface="Tahoma" panose="020B0604030504040204" pitchFamily="34" charset="0"/>
              </a:rPr>
              <a:t>fillbuf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(void)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if (</a:t>
            </a:r>
            <a:r>
              <a:rPr lang="en-US" altLang="zh-CN" sz="2000" dirty="0" err="1">
                <a:solidFill>
                  <a:srgbClr val="0000FF"/>
                </a:solidFill>
                <a:latin typeface="Tahoma" panose="020B0604030504040204" pitchFamily="34" charset="0"/>
              </a:rPr>
              <a:t>bsize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 == 0)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return;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if (cp &gt;= limit)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cp = &amp;buffer[MAXLINE+1];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else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	int n = limit - cp;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	unsigned char *s = &amp;buffer[MAXLINE+1] -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	assert(s &gt;= buffer);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	line = (char *)s - ((char *)cp - line);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	while (cp &lt; limit)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		*s++ = *cp++;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	cp = &amp;buffer[MAXLINE+1] -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}</a:t>
            </a:r>
          </a:p>
        </p:txBody>
      </p:sp>
      <p:graphicFrame>
        <p:nvGraphicFramePr>
          <p:cNvPr id="372786" name="Group 50">
            <a:extLst>
              <a:ext uri="{FF2B5EF4-FFF2-40B4-BE49-F238E27FC236}">
                <a16:creationId xmlns:a16="http://schemas.microsoft.com/office/drawing/2014/main" id="{D0123725-F4E9-4962-BC00-F5B23F53791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572000" y="1341438"/>
          <a:ext cx="4176713" cy="334980"/>
        </p:xfrm>
        <a:graphic>
          <a:graphicData uri="http://schemas.openxmlformats.org/drawingml/2006/table">
            <a:tbl>
              <a:tblPr/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9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0" marB="45570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0" marB="4557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0" marB="4557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\n</a:t>
                      </a:r>
                    </a:p>
                  </a:txBody>
                  <a:tcPr marT="45570" marB="4557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548" name="Text Box 46">
            <a:extLst>
              <a:ext uri="{FF2B5EF4-FFF2-40B4-BE49-F238E27FC236}">
                <a16:creationId xmlns:a16="http://schemas.microsoft.com/office/drawing/2014/main" id="{BB736F3B-B6B6-4E80-8694-C2E91F724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1989138"/>
            <a:ext cx="5032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0">
                <a:latin typeface="Arial" panose="020B0604020202020204" pitchFamily="34" charset="0"/>
              </a:rPr>
              <a:t>cp</a:t>
            </a:r>
          </a:p>
        </p:txBody>
      </p:sp>
      <p:sp>
        <p:nvSpPr>
          <p:cNvPr id="22549" name="Line 47">
            <a:extLst>
              <a:ext uri="{FF2B5EF4-FFF2-40B4-BE49-F238E27FC236}">
                <a16:creationId xmlns:a16="http://schemas.microsoft.com/office/drawing/2014/main" id="{D3140902-7F8C-484A-9D20-655B4F59DD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7625" y="1700213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50" name="Text Box 48">
            <a:extLst>
              <a:ext uri="{FF2B5EF4-FFF2-40B4-BE49-F238E27FC236}">
                <a16:creationId xmlns:a16="http://schemas.microsoft.com/office/drawing/2014/main" id="{ABD76509-5AE5-4838-9EFB-E6907564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1989138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0">
                <a:latin typeface="Arial" panose="020B0604020202020204" pitchFamily="34" charset="0"/>
              </a:rPr>
              <a:t>limit</a:t>
            </a:r>
          </a:p>
        </p:txBody>
      </p:sp>
      <p:sp>
        <p:nvSpPr>
          <p:cNvPr id="22551" name="Line 49">
            <a:extLst>
              <a:ext uri="{FF2B5EF4-FFF2-40B4-BE49-F238E27FC236}">
                <a16:creationId xmlns:a16="http://schemas.microsoft.com/office/drawing/2014/main" id="{E0D5D66B-FE83-4869-B2B6-E61EDA7B62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788" y="1700213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1EFF733-3366-4010-A0AA-B85BD9BD6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7F45DEB-A6B2-4D41-9E40-E9A50BEA20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第三章  词法分析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187809A-62CC-41B6-9CB6-3A8F4500D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46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38D84D9-DC69-4D48-A2BD-D7DFF555AA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的输入处理（续）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15753F87-075C-40B0-BB20-604EF149D5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if (feof(stdin))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bsize 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else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bsize = fread(&amp;buffer[MAXLINE+1], 1, BUFSIZE, stdin);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if (bsize &lt; 0)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error("read error\n");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exit(EXIT_FAILURE);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limit = &amp;buffer[MAXLINE+1+bsize];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*limit = '\n';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p:graphicFrame>
        <p:nvGraphicFramePr>
          <p:cNvPr id="373764" name="Group 4">
            <a:extLst>
              <a:ext uri="{FF2B5EF4-FFF2-40B4-BE49-F238E27FC236}">
                <a16:creationId xmlns:a16="http://schemas.microsoft.com/office/drawing/2014/main" id="{A941E9E8-3481-4DBF-AF69-12102F518C03}"/>
              </a:ext>
            </a:extLst>
          </p:cNvPr>
          <p:cNvGraphicFramePr>
            <a:graphicFrameLocks noGrp="1"/>
          </p:cNvGraphicFramePr>
          <p:nvPr/>
        </p:nvGraphicFramePr>
        <p:xfrm>
          <a:off x="3924300" y="4311650"/>
          <a:ext cx="4176713" cy="334982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1" marB="45571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1" marB="4557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1" marB="4557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\n</a:t>
                      </a:r>
                    </a:p>
                  </a:txBody>
                  <a:tcPr marT="45571" marB="4557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572" name="Text Box 20">
            <a:extLst>
              <a:ext uri="{FF2B5EF4-FFF2-40B4-BE49-F238E27FC236}">
                <a16:creationId xmlns:a16="http://schemas.microsoft.com/office/drawing/2014/main" id="{2B33016E-DE0A-49F6-8BE0-D703F593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4959350"/>
            <a:ext cx="503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0">
                <a:latin typeface="Arial" panose="020B0604020202020204" pitchFamily="34" charset="0"/>
              </a:rPr>
              <a:t>cp</a:t>
            </a:r>
          </a:p>
        </p:txBody>
      </p:sp>
      <p:sp>
        <p:nvSpPr>
          <p:cNvPr id="23573" name="Line 21">
            <a:extLst>
              <a:ext uri="{FF2B5EF4-FFF2-40B4-BE49-F238E27FC236}">
                <a16:creationId xmlns:a16="http://schemas.microsoft.com/office/drawing/2014/main" id="{5058F60E-FE66-46FB-A04F-F0B468A481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0563" y="4670425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74" name="Text Box 22">
            <a:extLst>
              <a:ext uri="{FF2B5EF4-FFF2-40B4-BE49-F238E27FC236}">
                <a16:creationId xmlns:a16="http://schemas.microsoft.com/office/drawing/2014/main" id="{C2420324-21BF-49C9-8C5F-AFFD32D8B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4959350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0">
                <a:latin typeface="Arial" panose="020B0604020202020204" pitchFamily="34" charset="0"/>
              </a:rPr>
              <a:t>limit</a:t>
            </a:r>
          </a:p>
        </p:txBody>
      </p:sp>
      <p:sp>
        <p:nvSpPr>
          <p:cNvPr id="23575" name="Line 23">
            <a:extLst>
              <a:ext uri="{FF2B5EF4-FFF2-40B4-BE49-F238E27FC236}">
                <a16:creationId xmlns:a16="http://schemas.microsoft.com/office/drawing/2014/main" id="{F407CB35-BC48-438F-9D0F-A3AC10D233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12088" y="4670425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373784" name="Group 24">
            <a:extLst>
              <a:ext uri="{FF2B5EF4-FFF2-40B4-BE49-F238E27FC236}">
                <a16:creationId xmlns:a16="http://schemas.microsoft.com/office/drawing/2014/main" id="{9B77B41E-5260-4EEC-898E-2E050CF7ABF4}"/>
              </a:ext>
            </a:extLst>
          </p:cNvPr>
          <p:cNvGraphicFramePr>
            <a:graphicFrameLocks noGrp="1"/>
          </p:cNvGraphicFramePr>
          <p:nvPr/>
        </p:nvGraphicFramePr>
        <p:xfrm>
          <a:off x="3852863" y="5295900"/>
          <a:ext cx="4176712" cy="334982"/>
        </p:xfrm>
        <a:graphic>
          <a:graphicData uri="http://schemas.openxmlformats.org/drawingml/2006/table">
            <a:tbl>
              <a:tblPr/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1" marB="45571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\n</a:t>
                      </a:r>
                    </a:p>
                  </a:txBody>
                  <a:tcPr marT="45571" marB="4557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571" marB="4557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590" name="Text Box 38">
            <a:extLst>
              <a:ext uri="{FF2B5EF4-FFF2-40B4-BE49-F238E27FC236}">
                <a16:creationId xmlns:a16="http://schemas.microsoft.com/office/drawing/2014/main" id="{9140D7D9-73FD-44AE-8A3E-8FCFEEA0C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5943600"/>
            <a:ext cx="7921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0">
                <a:latin typeface="Arial" panose="020B0604020202020204" pitchFamily="34" charset="0"/>
              </a:rPr>
              <a:t>cp</a:t>
            </a:r>
            <a:br>
              <a:rPr lang="en-US" altLang="zh-CN" sz="1600" b="0">
                <a:latin typeface="Arial" panose="020B0604020202020204" pitchFamily="34" charset="0"/>
              </a:rPr>
            </a:br>
            <a:r>
              <a:rPr lang="en-US" altLang="zh-CN" sz="1600" b="0">
                <a:latin typeface="Arial" panose="020B0604020202020204" pitchFamily="34" charset="0"/>
              </a:rPr>
              <a:t>limit</a:t>
            </a:r>
          </a:p>
        </p:txBody>
      </p:sp>
      <p:sp>
        <p:nvSpPr>
          <p:cNvPr id="23591" name="Line 39">
            <a:extLst>
              <a:ext uri="{FF2B5EF4-FFF2-40B4-BE49-F238E27FC236}">
                <a16:creationId xmlns:a16="http://schemas.microsoft.com/office/drawing/2014/main" id="{E5C42261-BAD4-4D5E-9A1F-BEF36A87E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1138" y="5654675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CFDE742-8F68-4D88-B06C-038FBBEDD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"/>
    </mc:Choice>
    <mc:Fallback xmlns="">
      <p:transition spd="slow" advTm="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410A014-E4FA-483B-9150-7C1ECAA39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Tiny-C</a:t>
            </a:r>
            <a:r>
              <a:rPr lang="zh-CN" altLang="en-US"/>
              <a:t>的输入处理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80EE421-F107-46F3-A53A-A70773230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static int getNextChar(void)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{ if (!(linepos &lt; bufsize))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{ lineno++;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if (fgets(lineBuf,BUFLEN-1,source))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{ if (EchoSource) fprintf(listing,"%4d: %s",lineno,lineBuf);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bufsize = strlen(lineBuf);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linepos 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return lineBuf[linepos++];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else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{ EOF_flag = TRUE;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return EOF;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else return lineBuf[linepos++];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497FBD8-F46C-4BAC-A5CC-AB0FE5AD5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F0436-489E-4E86-9327-56DEB1DC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DA16B8-7F8F-4284-869B-2159E0B64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指出下面代码中的词素及对应单词，对</a:t>
            </a:r>
            <a:r>
              <a:rPr lang="en-US" altLang="zh-CN" dirty="0" err="1"/>
              <a:t>bsize</a:t>
            </a:r>
            <a:r>
              <a:rPr lang="zh-CN" altLang="en-US" dirty="0"/>
              <a:t>和</a:t>
            </a:r>
            <a:r>
              <a:rPr lang="en-US" altLang="zh-CN" dirty="0"/>
              <a:t>0</a:t>
            </a:r>
            <a:r>
              <a:rPr lang="zh-CN" altLang="en-US" dirty="0"/>
              <a:t>，尝试给出用自然语言表达的模式</a:t>
            </a:r>
            <a:r>
              <a:rPr lang="en-US" altLang="zh-CN" dirty="0"/>
              <a:t>——</a:t>
            </a:r>
            <a:r>
              <a:rPr lang="zh-CN" altLang="en-US"/>
              <a:t>即，对单词的描述</a:t>
            </a:r>
            <a:endParaRPr lang="en-US" altLang="zh-CN" dirty="0"/>
          </a:p>
          <a:p>
            <a:pPr lvl="0"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if (</a:t>
            </a:r>
            <a:r>
              <a:rPr lang="en-US" altLang="zh-CN" sz="2000" dirty="0" err="1">
                <a:solidFill>
                  <a:srgbClr val="0000FF"/>
                </a:solidFill>
                <a:latin typeface="Tahoma" panose="020B0604030504040204" pitchFamily="34" charset="0"/>
              </a:rPr>
              <a:t>bsize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 == 0)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		return;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BB3B2C6-0242-4DA1-AED8-A63C653D28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3120" y="3443040"/>
              <a:ext cx="1208160" cy="58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BB3B2C6-0242-4DA1-AED8-A63C653D2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3433680"/>
                <a:ext cx="1226880" cy="77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F75DF41-1A85-4EC1-8D26-F3E2D6594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9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25"/>
    </mc:Choice>
    <mc:Fallback xmlns="">
      <p:transition spd="slow" advTm="4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A109CF6-5091-440D-BB2E-FB6FD6971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0">
                <a:solidFill>
                  <a:schemeClr val="tx2"/>
                </a:solidFill>
              </a:rPr>
              <a:t>概述</a:t>
            </a:r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id="{9DE90ED8-C03A-4C44-94DA-2FC400C2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3200" b="0" dirty="0">
                <a:latin typeface="Times New Roman" pitchFamily="18" charset="0"/>
              </a:rPr>
              <a:t>正则表达式</a:t>
            </a:r>
            <a:r>
              <a:rPr lang="en-US" altLang="zh-CN" sz="3200" b="0" dirty="0">
                <a:latin typeface="Times New Roman" pitchFamily="18" charset="0"/>
              </a:rPr>
              <a:t>——</a:t>
            </a:r>
            <a:r>
              <a:rPr lang="zh-CN" altLang="en-US" sz="3200" b="0" dirty="0">
                <a:latin typeface="Times New Roman" pitchFamily="18" charset="0"/>
              </a:rPr>
              <a:t>描述单词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3200" b="0" dirty="0">
                <a:latin typeface="Times New Roman" pitchFamily="18" charset="0"/>
              </a:rPr>
              <a:t>有限自动机</a:t>
            </a:r>
            <a:r>
              <a:rPr lang="en-US" altLang="zh-CN" sz="3200" b="0" dirty="0">
                <a:latin typeface="Times New Roman" pitchFamily="18" charset="0"/>
              </a:rPr>
              <a:t>——</a:t>
            </a:r>
            <a:r>
              <a:rPr lang="zh-CN" altLang="en-US" sz="3200" b="0" dirty="0">
                <a:latin typeface="Times New Roman" pitchFamily="18" charset="0"/>
              </a:rPr>
              <a:t>识别单词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en-US" altLang="zh-CN" sz="3200" b="0" dirty="0">
                <a:latin typeface="Times New Roman" pitchFamily="18" charset="0"/>
              </a:rPr>
              <a:t>NFA</a:t>
            </a:r>
            <a:r>
              <a:rPr lang="en-US" altLang="zh-CN" sz="3200" b="0" dirty="0">
                <a:latin typeface="Times New Roman" pitchFamily="18" charset="0"/>
                <a:sym typeface="Wingdings" pitchFamily="2" charset="2"/>
              </a:rPr>
              <a:t>DFA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3200" b="0" dirty="0">
                <a:latin typeface="Times New Roman" pitchFamily="18" charset="0"/>
              </a:rPr>
              <a:t>正则表达式</a:t>
            </a:r>
            <a:r>
              <a:rPr lang="zh-CN" altLang="en-US" sz="3200" b="0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altLang="zh-CN" sz="3200" b="0" dirty="0">
                <a:latin typeface="Times New Roman" pitchFamily="18" charset="0"/>
                <a:sym typeface="Wingdings" pitchFamily="2" charset="2"/>
              </a:rPr>
              <a:t>NFA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3200" b="0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  <a:sym typeface="Wingdings" pitchFamily="2" charset="2"/>
              </a:rPr>
              <a:t>正则表达式</a:t>
            </a:r>
            <a:r>
              <a:rPr lang="en-US" altLang="zh-CN" sz="3200" b="0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  <a:sym typeface="Wingdings" pitchFamily="2" charset="2"/>
              </a:rPr>
              <a:t>DFA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en-US" altLang="zh-CN" sz="3200" b="0" dirty="0">
                <a:latin typeface="Times New Roman" pitchFamily="18" charset="0"/>
                <a:sym typeface="Wingdings" pitchFamily="2" charset="2"/>
              </a:rPr>
              <a:t>DFA</a:t>
            </a:r>
            <a:r>
              <a:rPr lang="zh-CN" altLang="en-US" sz="3200" b="0" dirty="0">
                <a:latin typeface="Times New Roman" pitchFamily="18" charset="0"/>
                <a:sym typeface="Wingdings" pitchFamily="2" charset="2"/>
              </a:rPr>
              <a:t>的化简</a:t>
            </a:r>
            <a:endParaRPr lang="zh-CN" altLang="en-US" sz="3200" b="0" dirty="0"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D457902-6AFD-4E30-86CF-F92D99784F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9560" y="1877760"/>
              <a:ext cx="4791600" cy="821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D457902-6AFD-4E30-86CF-F92D99784F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200" y="1868400"/>
                <a:ext cx="4810320" cy="840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6BD8161-22C2-4ABA-B250-141F84BBC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77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CCD4FDB-608E-4A11-93AC-8570DFE21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3.1  </a:t>
            </a:r>
            <a:r>
              <a:rPr lang="zh-CN" altLang="en-US"/>
              <a:t>词法分析器的角色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BE837B4-0181-4BA5-B117-D0C8EA498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657600"/>
            <a:ext cx="7772400" cy="19812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字符流</a:t>
            </a:r>
            <a:r>
              <a:rPr lang="zh-CN" altLang="en-US" sz="2800">
                <a:sym typeface="Wingdings" panose="05000000000000000000" pitchFamily="2" charset="2"/>
              </a:rPr>
              <a:t>单词流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>
                <a:sym typeface="Wingdings" panose="05000000000000000000" pitchFamily="2" charset="2"/>
              </a:rPr>
              <a:t>用户接口：过滤注释、空白符，错误信息，预处理</a:t>
            </a:r>
            <a:endParaRPr lang="zh-CN" altLang="en-US" sz="2800"/>
          </a:p>
        </p:txBody>
      </p:sp>
      <p:grpSp>
        <p:nvGrpSpPr>
          <p:cNvPr id="7172" name="Group 4">
            <a:extLst>
              <a:ext uri="{FF2B5EF4-FFF2-40B4-BE49-F238E27FC236}">
                <a16:creationId xmlns:a16="http://schemas.microsoft.com/office/drawing/2014/main" id="{B9C2AFFF-A19E-4E21-9CB7-F0D1DC7AAC42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143000"/>
            <a:ext cx="7543800" cy="2514600"/>
            <a:chOff x="144" y="1104"/>
            <a:chExt cx="3936" cy="1728"/>
          </a:xfrm>
        </p:grpSpPr>
        <p:grpSp>
          <p:nvGrpSpPr>
            <p:cNvPr id="7173" name="Group 5">
              <a:extLst>
                <a:ext uri="{FF2B5EF4-FFF2-40B4-BE49-F238E27FC236}">
                  <a16:creationId xmlns:a16="http://schemas.microsoft.com/office/drawing/2014/main" id="{A166F13B-585D-4762-910F-05B0E2755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248"/>
              <a:ext cx="2544" cy="1584"/>
              <a:chOff x="768" y="1248"/>
              <a:chExt cx="2544" cy="1584"/>
            </a:xfrm>
          </p:grpSpPr>
          <p:grpSp>
            <p:nvGrpSpPr>
              <p:cNvPr id="7179" name="Group 6">
                <a:extLst>
                  <a:ext uri="{FF2B5EF4-FFF2-40B4-BE49-F238E27FC236}">
                    <a16:creationId xmlns:a16="http://schemas.microsoft.com/office/drawing/2014/main" id="{6F3EB8CE-BFA1-434E-88AF-C65AF91CEF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1248"/>
                <a:ext cx="864" cy="576"/>
                <a:chOff x="720" y="1920"/>
                <a:chExt cx="864" cy="576"/>
              </a:xfrm>
            </p:grpSpPr>
            <p:sp>
              <p:nvSpPr>
                <p:cNvPr id="7190" name="Rectangle 7">
                  <a:extLst>
                    <a:ext uri="{FF2B5EF4-FFF2-40B4-BE49-F238E27FC236}">
                      <a16:creationId xmlns:a16="http://schemas.microsoft.com/office/drawing/2014/main" id="{E1AB442A-B5C9-45C3-BEA8-EFF60DA8E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" y="1920"/>
                  <a:ext cx="864" cy="5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191" name="Text Box 8">
                  <a:extLst>
                    <a:ext uri="{FF2B5EF4-FFF2-40B4-BE49-F238E27FC236}">
                      <a16:creationId xmlns:a16="http://schemas.microsoft.com/office/drawing/2014/main" id="{ED97794D-0355-4E0D-8E68-5FA86887AC3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" y="1920"/>
                  <a:ext cx="864" cy="5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 i="1"/>
                    <a:t>lexical analyzer</a:t>
                  </a:r>
                </a:p>
              </p:txBody>
            </p:sp>
          </p:grpSp>
          <p:grpSp>
            <p:nvGrpSpPr>
              <p:cNvPr id="7180" name="Group 9">
                <a:extLst>
                  <a:ext uri="{FF2B5EF4-FFF2-40B4-BE49-F238E27FC236}">
                    <a16:creationId xmlns:a16="http://schemas.microsoft.com/office/drawing/2014/main" id="{A6550577-9B66-43DF-9704-F946825E75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8" y="1248"/>
                <a:ext cx="864" cy="576"/>
                <a:chOff x="1728" y="1920"/>
                <a:chExt cx="864" cy="576"/>
              </a:xfrm>
            </p:grpSpPr>
            <p:sp>
              <p:nvSpPr>
                <p:cNvPr id="7188" name="Rectangle 10">
                  <a:extLst>
                    <a:ext uri="{FF2B5EF4-FFF2-40B4-BE49-F238E27FC236}">
                      <a16:creationId xmlns:a16="http://schemas.microsoft.com/office/drawing/2014/main" id="{07D3DE78-EB55-4EA2-8951-9AF64B2CB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8" y="1920"/>
                  <a:ext cx="864" cy="5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189" name="Text Box 11">
                  <a:extLst>
                    <a:ext uri="{FF2B5EF4-FFF2-40B4-BE49-F238E27FC236}">
                      <a16:creationId xmlns:a16="http://schemas.microsoft.com/office/drawing/2014/main" id="{FBDBC7D2-C799-4E35-9CE7-F1799126A3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8" y="2064"/>
                  <a:ext cx="864" cy="3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parser</a:t>
                  </a:r>
                </a:p>
              </p:txBody>
            </p:sp>
          </p:grpSp>
          <p:grpSp>
            <p:nvGrpSpPr>
              <p:cNvPr id="7181" name="Group 12">
                <a:extLst>
                  <a:ext uri="{FF2B5EF4-FFF2-40B4-BE49-F238E27FC236}">
                    <a16:creationId xmlns:a16="http://schemas.microsoft.com/office/drawing/2014/main" id="{77FF2DCF-05C7-4A30-9761-30D78BDDC5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4" y="2256"/>
                <a:ext cx="864" cy="576"/>
                <a:chOff x="720" y="1920"/>
                <a:chExt cx="864" cy="576"/>
              </a:xfrm>
            </p:grpSpPr>
            <p:sp>
              <p:nvSpPr>
                <p:cNvPr id="7186" name="Rectangle 13">
                  <a:extLst>
                    <a:ext uri="{FF2B5EF4-FFF2-40B4-BE49-F238E27FC236}">
                      <a16:creationId xmlns:a16="http://schemas.microsoft.com/office/drawing/2014/main" id="{7A862BAE-57E2-4C39-B768-19320DBFB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" y="1920"/>
                  <a:ext cx="864" cy="5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187" name="Text Box 14">
                  <a:extLst>
                    <a:ext uri="{FF2B5EF4-FFF2-40B4-BE49-F238E27FC236}">
                      <a16:creationId xmlns:a16="http://schemas.microsoft.com/office/drawing/2014/main" id="{4A2E21BC-F5B2-4B51-BD39-1DA883765B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" y="1920"/>
                  <a:ext cx="864" cy="5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symbol table</a:t>
                  </a:r>
                </a:p>
              </p:txBody>
            </p:sp>
          </p:grpSp>
          <p:sp>
            <p:nvSpPr>
              <p:cNvPr id="7182" name="Line 15">
                <a:extLst>
                  <a:ext uri="{FF2B5EF4-FFF2-40B4-BE49-F238E27FC236}">
                    <a16:creationId xmlns:a16="http://schemas.microsoft.com/office/drawing/2014/main" id="{92545180-51F6-4273-83E1-60BCA7798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1344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3" name="Line 16">
                <a:extLst>
                  <a:ext uri="{FF2B5EF4-FFF2-40B4-BE49-F238E27FC236}">
                    <a16:creationId xmlns:a16="http://schemas.microsoft.com/office/drawing/2014/main" id="{C8E50B1C-7E7A-4C0E-8BB1-5A6F4D919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32" y="168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4" name="Line 17">
                <a:extLst>
                  <a:ext uri="{FF2B5EF4-FFF2-40B4-BE49-F238E27FC236}">
                    <a16:creationId xmlns:a16="http://schemas.microsoft.com/office/drawing/2014/main" id="{5898E688-5539-46E5-8219-0F6588BDF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8" y="1824"/>
                <a:ext cx="43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5" name="Line 18">
                <a:extLst>
                  <a:ext uri="{FF2B5EF4-FFF2-40B4-BE49-F238E27FC236}">
                    <a16:creationId xmlns:a16="http://schemas.microsoft.com/office/drawing/2014/main" id="{EB036CFD-9A47-448B-B500-DC3E1D506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1824"/>
                <a:ext cx="384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174" name="Text Box 19">
              <a:extLst>
                <a:ext uri="{FF2B5EF4-FFF2-40B4-BE49-F238E27FC236}">
                  <a16:creationId xmlns:a16="http://schemas.microsoft.com/office/drawing/2014/main" id="{3A3AC687-4C89-4BE2-A7FA-1C7D28397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296"/>
              <a:ext cx="816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source program</a:t>
              </a:r>
            </a:p>
          </p:txBody>
        </p:sp>
        <p:sp>
          <p:nvSpPr>
            <p:cNvPr id="7175" name="Line 20">
              <a:extLst>
                <a:ext uri="{FF2B5EF4-FFF2-40B4-BE49-F238E27FC236}">
                  <a16:creationId xmlns:a16="http://schemas.microsoft.com/office/drawing/2014/main" id="{2AB11430-275F-4041-AB0C-075C9B4CC4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53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6" name="Line 21">
              <a:extLst>
                <a:ext uri="{FF2B5EF4-FFF2-40B4-BE49-F238E27FC236}">
                  <a16:creationId xmlns:a16="http://schemas.microsoft.com/office/drawing/2014/main" id="{880ED847-A0D3-4F56-B32B-9D2EA487AF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488"/>
              <a:ext cx="384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7" name="Text Box 22">
              <a:extLst>
                <a:ext uri="{FF2B5EF4-FFF2-40B4-BE49-F238E27FC236}">
                  <a16:creationId xmlns:a16="http://schemas.microsoft.com/office/drawing/2014/main" id="{6EC55575-F7A4-4A5C-B886-82FD05C5E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104"/>
              <a:ext cx="480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token</a:t>
              </a:r>
            </a:p>
          </p:txBody>
        </p:sp>
        <p:sp>
          <p:nvSpPr>
            <p:cNvPr id="7178" name="Text Box 23">
              <a:extLst>
                <a:ext uri="{FF2B5EF4-FFF2-40B4-BE49-F238E27FC236}">
                  <a16:creationId xmlns:a16="http://schemas.microsoft.com/office/drawing/2014/main" id="{D5B85C99-E274-4EA4-9442-C19030ECD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632"/>
              <a:ext cx="624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/>
                <a:t>get next token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CEB7F58-9D46-4F49-812F-E578CBF0D3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4800" y="2028600"/>
              <a:ext cx="4732200" cy="2639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CEB7F58-9D46-4F49-812F-E578CBF0D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5440" y="2019240"/>
                <a:ext cx="4750920" cy="2658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44F0707-3B0D-4763-82FD-EF26D7546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66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CAC7F25-B579-4A10-98A4-DEC4A3000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3.1.2  </a:t>
            </a:r>
            <a:r>
              <a:rPr lang="zh-CN" altLang="en-US"/>
              <a:t>基本术语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FB190AA-586C-4979-95FA-FAF3C82D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4876800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单词</a:t>
            </a:r>
            <a:r>
              <a:rPr lang="zh-CN" altLang="en-US" sz="2800"/>
              <a:t>，</a:t>
            </a:r>
            <a:r>
              <a:rPr lang="en-US" altLang="zh-CN" sz="2800">
                <a:solidFill>
                  <a:srgbClr val="FF3300"/>
                </a:solidFill>
              </a:rPr>
              <a:t>token</a:t>
            </a:r>
          </a:p>
          <a:p>
            <a:pPr lvl="1" eaLnBrk="1" hangingPunct="1"/>
            <a:r>
              <a:rPr lang="zh-CN" altLang="en-US" sz="2400"/>
              <a:t>源代码字符串集的分类</a:t>
            </a:r>
          </a:p>
          <a:p>
            <a:pPr lvl="1" eaLnBrk="1" hangingPunct="1"/>
            <a:r>
              <a:rPr lang="en-US" altLang="zh-CN" sz="2400"/>
              <a:t>&lt;identifier&gt;, &lt;number&gt;</a:t>
            </a:r>
          </a:p>
          <a:p>
            <a:pPr eaLnBrk="1" hangingPunct="1"/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模式</a:t>
            </a:r>
            <a:r>
              <a:rPr lang="zh-CN" altLang="en-US" sz="2800"/>
              <a:t>，</a:t>
            </a:r>
            <a:r>
              <a:rPr lang="en-US" altLang="zh-CN" sz="2800">
                <a:solidFill>
                  <a:srgbClr val="FF3300"/>
                </a:solidFill>
              </a:rPr>
              <a:t>pattern</a:t>
            </a:r>
          </a:p>
          <a:p>
            <a:pPr lvl="1" eaLnBrk="1" hangingPunct="1"/>
            <a:r>
              <a:rPr lang="zh-CN" altLang="en-US" sz="2400"/>
              <a:t>描述“字符串集如何分类为单词”的规则</a:t>
            </a:r>
          </a:p>
          <a:p>
            <a:pPr lvl="1" eaLnBrk="1" hangingPunct="1"/>
            <a:r>
              <a:rPr lang="zh-CN" altLang="en-US" sz="2400"/>
              <a:t>正规表达式，</a:t>
            </a:r>
            <a:r>
              <a:rPr lang="en-US" altLang="zh-CN" sz="2400"/>
              <a:t>[A-Z]*.*</a:t>
            </a:r>
          </a:p>
          <a:p>
            <a:pPr eaLnBrk="1" hangingPunct="1"/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词素</a:t>
            </a:r>
            <a:r>
              <a:rPr lang="zh-CN" altLang="en-US" sz="2800"/>
              <a:t>，</a:t>
            </a:r>
            <a:r>
              <a:rPr lang="en-US" altLang="zh-CN" sz="2800">
                <a:solidFill>
                  <a:srgbClr val="FF3300"/>
                </a:solidFill>
              </a:rPr>
              <a:t>lexeme</a:t>
            </a:r>
          </a:p>
          <a:p>
            <a:pPr lvl="1" eaLnBrk="1" hangingPunct="1"/>
            <a:r>
              <a:rPr lang="zh-CN" altLang="en-US" sz="2400"/>
              <a:t>程序中实际出现的字符串，与模式匹配，分类为单词</a:t>
            </a:r>
          </a:p>
          <a:p>
            <a:pPr lvl="1" eaLnBrk="1" hangingPunct="1"/>
            <a:r>
              <a:rPr lang="en-US" altLang="zh-CN" sz="2400"/>
              <a:t>i</a:t>
            </a:r>
            <a:r>
              <a:rPr lang="zh-CN" altLang="en-US" sz="2400"/>
              <a:t>，</a:t>
            </a:r>
            <a:r>
              <a:rPr lang="en-US" altLang="zh-CN" sz="2400"/>
              <a:t>count</a:t>
            </a:r>
            <a:r>
              <a:rPr lang="zh-CN" altLang="en-US" sz="2400"/>
              <a:t>，</a:t>
            </a:r>
            <a:r>
              <a:rPr lang="en-US" altLang="zh-CN" sz="2400"/>
              <a:t>name</a:t>
            </a:r>
            <a:r>
              <a:rPr lang="zh-CN" altLang="en-US" sz="2400"/>
              <a:t>，</a:t>
            </a:r>
            <a:r>
              <a:rPr lang="en-US" altLang="zh-CN" sz="2400"/>
              <a:t>60…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E67B912-6F91-48FE-8463-19E6C67BA3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3720" y="1129680"/>
              <a:ext cx="8721000" cy="4418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E67B912-6F91-48FE-8463-19E6C67BA3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360" y="1120320"/>
                <a:ext cx="8739720" cy="4437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B570355-87D5-4719-8B50-631A7C05F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365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DAAB930-7E85-4C87-ADCF-2337FFB2E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基本术语（续）</a:t>
            </a:r>
          </a:p>
        </p:txBody>
      </p:sp>
      <p:sp>
        <p:nvSpPr>
          <p:cNvPr id="9219" name="Line 5">
            <a:extLst>
              <a:ext uri="{FF2B5EF4-FFF2-40B4-BE49-F238E27FC236}">
                <a16:creationId xmlns:a16="http://schemas.microsoft.com/office/drawing/2014/main" id="{C359377D-52E8-4526-BDC5-640C5D010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1143000"/>
            <a:ext cx="723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0" name="Line 6">
            <a:extLst>
              <a:ext uri="{FF2B5EF4-FFF2-40B4-BE49-F238E27FC236}">
                <a16:creationId xmlns:a16="http://schemas.microsoft.com/office/drawing/2014/main" id="{7237127E-680A-4D70-A22F-5BC82962BB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813" y="1200150"/>
            <a:ext cx="72263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1" name="Line 7">
            <a:extLst>
              <a:ext uri="{FF2B5EF4-FFF2-40B4-BE49-F238E27FC236}">
                <a16:creationId xmlns:a16="http://schemas.microsoft.com/office/drawing/2014/main" id="{1728B3B4-7FB8-40AE-A26A-CF8A56977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813" y="1581150"/>
            <a:ext cx="72263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2" name="Line 8">
            <a:extLst>
              <a:ext uri="{FF2B5EF4-FFF2-40B4-BE49-F238E27FC236}">
                <a16:creationId xmlns:a16="http://schemas.microsoft.com/office/drawing/2014/main" id="{02EDC5CB-D00D-4F9A-8A6F-FC8F78531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813" y="4435475"/>
            <a:ext cx="72263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3" name="Text Box 9">
            <a:extLst>
              <a:ext uri="{FF2B5EF4-FFF2-40B4-BE49-F238E27FC236}">
                <a16:creationId xmlns:a16="http://schemas.microsoft.com/office/drawing/2014/main" id="{A3A9A329-8858-4D8F-A38D-297B5D96B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3" y="1200150"/>
            <a:ext cx="1233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Token</a:t>
            </a:r>
          </a:p>
        </p:txBody>
      </p:sp>
      <p:sp>
        <p:nvSpPr>
          <p:cNvPr id="9224" name="Text Box 10">
            <a:extLst>
              <a:ext uri="{FF2B5EF4-FFF2-40B4-BE49-F238E27FC236}">
                <a16:creationId xmlns:a16="http://schemas.microsoft.com/office/drawing/2014/main" id="{A58553B7-B6CA-4E6A-BFA2-C626FA6C3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413" y="1200150"/>
            <a:ext cx="23796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Sample Lexemes</a:t>
            </a:r>
          </a:p>
        </p:txBody>
      </p:sp>
      <p:sp>
        <p:nvSpPr>
          <p:cNvPr id="9225" name="Text Box 11">
            <a:extLst>
              <a:ext uri="{FF2B5EF4-FFF2-40B4-BE49-F238E27FC236}">
                <a16:creationId xmlns:a16="http://schemas.microsoft.com/office/drawing/2014/main" id="{F6DC6473-D895-492D-8038-3491BEF4D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650" y="1200150"/>
            <a:ext cx="3789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Informal Description of Pattern</a:t>
            </a:r>
          </a:p>
        </p:txBody>
      </p:sp>
      <p:sp>
        <p:nvSpPr>
          <p:cNvPr id="9226" name="Line 12">
            <a:extLst>
              <a:ext uri="{FF2B5EF4-FFF2-40B4-BE49-F238E27FC236}">
                <a16:creationId xmlns:a16="http://schemas.microsoft.com/office/drawing/2014/main" id="{68C95FE7-BAF3-4E12-83E8-9F372FBE0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1200150"/>
            <a:ext cx="1588" cy="323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7" name="Text Box 14">
            <a:extLst>
              <a:ext uri="{FF2B5EF4-FFF2-40B4-BE49-F238E27FC236}">
                <a16:creationId xmlns:a16="http://schemas.microsoft.com/office/drawing/2014/main" id="{E7FDDC06-D48F-43F9-8318-F58C45EEC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3" y="1581150"/>
            <a:ext cx="1322387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const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if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relation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id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u="sng"/>
              <a:t>num</a:t>
            </a:r>
            <a:endParaRPr kumimoji="0" lang="en-US" altLang="zh-CN" sz="200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literal</a:t>
            </a:r>
          </a:p>
        </p:txBody>
      </p:sp>
      <p:sp>
        <p:nvSpPr>
          <p:cNvPr id="9228" name="Text Box 15">
            <a:extLst>
              <a:ext uri="{FF2B5EF4-FFF2-40B4-BE49-F238E27FC236}">
                <a16:creationId xmlns:a16="http://schemas.microsoft.com/office/drawing/2014/main" id="{A9E0788F-E5EC-4C13-BF01-0F2D12A90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200" y="1581150"/>
            <a:ext cx="2290763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const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if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&lt;, &lt;=, =, &lt; &gt;, &gt;, &gt;=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pi, </a:t>
            </a:r>
            <a:r>
              <a:rPr kumimoji="0" lang="en-US" altLang="zh-CN" sz="2000" b="0" u="sng"/>
              <a:t>count</a:t>
            </a:r>
            <a:r>
              <a:rPr kumimoji="0" lang="en-US" altLang="zh-CN" sz="2000" b="0"/>
              <a:t>, </a:t>
            </a:r>
            <a:r>
              <a:rPr kumimoji="0" lang="en-US" altLang="zh-CN" sz="2000" b="0" u="sng"/>
              <a:t>D2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 u="sng"/>
              <a:t>3.1416</a:t>
            </a:r>
            <a:r>
              <a:rPr kumimoji="0" lang="en-US" altLang="zh-CN" sz="2000" b="0"/>
              <a:t>,  </a:t>
            </a:r>
            <a:r>
              <a:rPr kumimoji="0" lang="en-US" altLang="zh-CN" sz="2000" b="0" u="sng"/>
              <a:t>0</a:t>
            </a:r>
            <a:r>
              <a:rPr kumimoji="0" lang="en-US" altLang="zh-CN" sz="2000" b="0"/>
              <a:t>,  </a:t>
            </a:r>
            <a:r>
              <a:rPr kumimoji="0" lang="en-US" altLang="zh-CN" sz="2000" b="0" u="sng"/>
              <a:t>6.02E23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“core dumped”</a:t>
            </a:r>
          </a:p>
        </p:txBody>
      </p:sp>
      <p:sp>
        <p:nvSpPr>
          <p:cNvPr id="9229" name="Text Box 16">
            <a:extLst>
              <a:ext uri="{FF2B5EF4-FFF2-40B4-BE49-F238E27FC236}">
                <a16:creationId xmlns:a16="http://schemas.microsoft.com/office/drawing/2014/main" id="{90AE3BB8-A2DF-42FA-B98F-C33F398E9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963" y="1581150"/>
            <a:ext cx="4237037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const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if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&lt; or &lt;= or = or &lt; &gt; or &gt;= or &gt;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letter followed by letters and digits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any numeric constant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/>
              <a:t>any characters between “ and ” except “</a:t>
            </a:r>
          </a:p>
        </p:txBody>
      </p:sp>
      <p:sp>
        <p:nvSpPr>
          <p:cNvPr id="9230" name="Text Box 17">
            <a:extLst>
              <a:ext uri="{FF2B5EF4-FFF2-40B4-BE49-F238E27FC236}">
                <a16:creationId xmlns:a16="http://schemas.microsoft.com/office/drawing/2014/main" id="{1F6EF66F-164E-4845-82D7-02E24946E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4795838"/>
            <a:ext cx="1497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0">
                <a:solidFill>
                  <a:srgbClr val="3333CC"/>
                </a:solidFill>
                <a:ea typeface="黑体" panose="02010609060101010101" pitchFamily="49" charset="-122"/>
              </a:rPr>
              <a:t>单词类别</a:t>
            </a:r>
          </a:p>
        </p:txBody>
      </p:sp>
      <p:sp>
        <p:nvSpPr>
          <p:cNvPr id="9231" name="Rectangle 18">
            <a:extLst>
              <a:ext uri="{FF2B5EF4-FFF2-40B4-BE49-F238E27FC236}">
                <a16:creationId xmlns:a16="http://schemas.microsoft.com/office/drawing/2014/main" id="{AEC44851-76B6-4135-BABC-692D8419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3" y="3105150"/>
            <a:ext cx="704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cxnSp>
        <p:nvCxnSpPr>
          <p:cNvPr id="9232" name="AutoShape 19">
            <a:extLst>
              <a:ext uri="{FF2B5EF4-FFF2-40B4-BE49-F238E27FC236}">
                <a16:creationId xmlns:a16="http://schemas.microsoft.com/office/drawing/2014/main" id="{F0932B1E-8823-4DA9-858F-D11F333C18C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293813" y="3352800"/>
            <a:ext cx="88900" cy="1747838"/>
          </a:xfrm>
          <a:prstGeom prst="curvedConnector3">
            <a:avLst>
              <a:gd name="adj1" fmla="val 357144"/>
            </a:avLst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3" name="Text Box 20">
            <a:extLst>
              <a:ext uri="{FF2B5EF4-FFF2-40B4-BE49-F238E27FC236}">
                <a16:creationId xmlns:a16="http://schemas.microsoft.com/office/drawing/2014/main" id="{2AE23C69-8AA9-4A78-9715-D3FC811C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572000"/>
            <a:ext cx="44958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0">
                <a:solidFill>
                  <a:srgbClr val="3333CC"/>
                </a:solidFill>
                <a:ea typeface="黑体" panose="02010609060101010101" pitchFamily="49" charset="-122"/>
              </a:rPr>
              <a:t>实际词素，其相关信息很关键：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solidFill>
                  <a:srgbClr val="3333CC"/>
                </a:solidFill>
                <a:ea typeface="黑体" panose="02010609060101010101" pitchFamily="49" charset="-122"/>
              </a:rPr>
              <a:t>1. </a:t>
            </a:r>
            <a:r>
              <a:rPr kumimoji="0" lang="zh-CN" altLang="en-US" sz="2400" b="0">
                <a:solidFill>
                  <a:srgbClr val="3333CC"/>
                </a:solidFill>
                <a:ea typeface="黑体" panose="02010609060101010101" pitchFamily="49" charset="-122"/>
              </a:rPr>
              <a:t>保存入符号表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solidFill>
                  <a:srgbClr val="3333CC"/>
                </a:solidFill>
                <a:ea typeface="黑体" panose="02010609060101010101" pitchFamily="49" charset="-122"/>
              </a:rPr>
              <a:t>2. </a:t>
            </a:r>
            <a:r>
              <a:rPr kumimoji="0" lang="zh-CN" altLang="en-US" sz="2400" b="0">
                <a:solidFill>
                  <a:srgbClr val="3333CC"/>
                </a:solidFill>
                <a:ea typeface="黑体" panose="02010609060101010101" pitchFamily="49" charset="-122"/>
              </a:rPr>
              <a:t>返回给语法分析器</a:t>
            </a:r>
          </a:p>
        </p:txBody>
      </p:sp>
      <p:sp>
        <p:nvSpPr>
          <p:cNvPr id="9234" name="Line 21">
            <a:extLst>
              <a:ext uri="{FF2B5EF4-FFF2-40B4-BE49-F238E27FC236}">
                <a16:creationId xmlns:a16="http://schemas.microsoft.com/office/drawing/2014/main" id="{DB42949B-D2B3-4CAF-98A1-8FEF96DB6B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4800" y="3733800"/>
            <a:ext cx="704850" cy="838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5" name="Rectangle 22">
            <a:extLst>
              <a:ext uri="{FF2B5EF4-FFF2-40B4-BE49-F238E27FC236}">
                <a16:creationId xmlns:a16="http://schemas.microsoft.com/office/drawing/2014/main" id="{07DB6D8D-8317-47F0-9CE7-2F26F80BF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956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cxnSp>
        <p:nvCxnSpPr>
          <p:cNvPr id="9236" name="AutoShape 23">
            <a:extLst>
              <a:ext uri="{FF2B5EF4-FFF2-40B4-BE49-F238E27FC236}">
                <a16:creationId xmlns:a16="http://schemas.microsoft.com/office/drawing/2014/main" id="{63A3CE81-128C-4B32-9F56-F473DE4D10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3806825" y="3559175"/>
            <a:ext cx="1320800" cy="704850"/>
          </a:xfrm>
          <a:prstGeom prst="curvedConnector4">
            <a:avLst>
              <a:gd name="adj1" fmla="val 37139"/>
              <a:gd name="adj2" fmla="val -2481"/>
            </a:avLst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7" name="Line 24">
            <a:extLst>
              <a:ext uri="{FF2B5EF4-FFF2-40B4-BE49-F238E27FC236}">
                <a16:creationId xmlns:a16="http://schemas.microsoft.com/office/drawing/2014/main" id="{4C63105C-8460-4497-B91A-74F31F5F6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5213" y="1198563"/>
            <a:ext cx="1587" cy="323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5F663BD-4CD5-4578-8E25-42A1B3A460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6960" y="1673640"/>
              <a:ext cx="7018560" cy="2288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5F663BD-4CD5-4578-8E25-42A1B3A460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600" y="1664280"/>
                <a:ext cx="7037280" cy="2306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8F44F4E-EBD3-48CE-BC4B-C3D84EA44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044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4DA062F-7B8A-4934-9A94-DE7BC6289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单词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94E228A-7A6F-493E-B236-76E75055C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2743200"/>
            <a:ext cx="6172200" cy="1524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800">
                <a:solidFill>
                  <a:srgbClr val="FF3300"/>
                </a:solidFill>
              </a:rPr>
              <a:t>单词</a:t>
            </a:r>
            <a:r>
              <a:rPr lang="zh-CN" altLang="en-US" sz="4800">
                <a:solidFill>
                  <a:srgbClr val="FF3300"/>
                </a:solidFill>
                <a:sym typeface="Wingdings" panose="05000000000000000000" pitchFamily="2" charset="2"/>
              </a:rPr>
              <a:t>符号串集合</a:t>
            </a:r>
            <a:endParaRPr lang="zh-CN" altLang="en-US" sz="4800">
              <a:solidFill>
                <a:srgbClr val="FF33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11803EC-DDCD-4FBE-8598-16C027AC3A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4320" y="2517480"/>
              <a:ext cx="6066720" cy="1284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11803EC-DDCD-4FBE-8598-16C027AC3A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4960" y="2508120"/>
                <a:ext cx="6085440" cy="1303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70B7847-14F6-49AA-91E6-9A161CB3E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461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DE0D246-C551-48F7-B29E-68AE6C8C6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3.1.3  </a:t>
            </a:r>
            <a:r>
              <a:rPr lang="zh-CN" altLang="en-US"/>
              <a:t>单词属性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E07D41B2-883C-4A4A-850F-CD15663E0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lang="zh-CN" altLang="en-US"/>
              <a:t>词素的更多信息</a:t>
            </a:r>
          </a:p>
          <a:p>
            <a:pPr eaLnBrk="1" hangingPunct="1"/>
            <a:r>
              <a:rPr lang="zh-CN" altLang="en-US"/>
              <a:t>单词</a:t>
            </a:r>
            <a:r>
              <a:rPr lang="en-US" altLang="zh-CN"/>
              <a:t>——</a:t>
            </a:r>
            <a:r>
              <a:rPr lang="zh-CN" altLang="en-US"/>
              <a:t>影响语法分析</a:t>
            </a:r>
          </a:p>
          <a:p>
            <a:pPr eaLnBrk="1" hangingPunct="1"/>
            <a:r>
              <a:rPr lang="zh-CN" altLang="en-US"/>
              <a:t>属性</a:t>
            </a:r>
            <a:r>
              <a:rPr lang="en-US" altLang="zh-CN"/>
              <a:t>——</a:t>
            </a:r>
            <a:r>
              <a:rPr lang="zh-CN" altLang="en-US"/>
              <a:t>影响翻译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53C6F8F-D687-4744-B515-572D9E0B8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41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2CA722F-99B9-45B5-9552-5BE96AA8E1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3.1</a:t>
            </a:r>
            <a:r>
              <a:rPr lang="zh-CN" altLang="en-US"/>
              <a:t>：</a:t>
            </a:r>
            <a:r>
              <a:rPr lang="en-US" altLang="zh-CN"/>
              <a:t>E := M * C ** 2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38C923EC-0B2C-4F40-A55C-238A9DE55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&lt;id, </a:t>
            </a:r>
            <a:r>
              <a:rPr lang="zh-CN" altLang="en-US"/>
              <a:t>符号表中</a:t>
            </a:r>
            <a:r>
              <a:rPr lang="en-US" altLang="zh-CN"/>
              <a:t>E</a:t>
            </a:r>
            <a:r>
              <a:rPr lang="zh-CN" altLang="en-US"/>
              <a:t>对应项指针</a:t>
            </a:r>
            <a:r>
              <a:rPr lang="en-US" altLang="zh-CN"/>
              <a:t>&gt;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&lt;assign_op, &gt;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&lt;id, </a:t>
            </a:r>
            <a:r>
              <a:rPr lang="zh-CN" altLang="en-US"/>
              <a:t>符号表中</a:t>
            </a:r>
            <a:r>
              <a:rPr lang="en-US" altLang="zh-CN"/>
              <a:t>M</a:t>
            </a:r>
            <a:r>
              <a:rPr lang="zh-CN" altLang="en-US"/>
              <a:t>对应项指针</a:t>
            </a:r>
            <a:r>
              <a:rPr lang="en-US" altLang="zh-CN"/>
              <a:t>&gt;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&lt;mult_op, &gt;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&lt;id, </a:t>
            </a:r>
            <a:r>
              <a:rPr lang="zh-CN" altLang="en-US"/>
              <a:t>符号表中</a:t>
            </a:r>
            <a:r>
              <a:rPr lang="en-US" altLang="zh-CN"/>
              <a:t>C</a:t>
            </a:r>
            <a:r>
              <a:rPr lang="zh-CN" altLang="en-US"/>
              <a:t>对应项指针</a:t>
            </a:r>
            <a:r>
              <a:rPr lang="en-US" altLang="zh-CN"/>
              <a:t>&gt;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&lt;exp_op, &gt;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/>
              <a:t>&lt;num, </a:t>
            </a:r>
            <a:r>
              <a:rPr lang="zh-CN" altLang="en-US"/>
              <a:t>整型值</a:t>
            </a:r>
            <a:r>
              <a:rPr lang="en-US" altLang="zh-CN"/>
              <a:t>2&gt;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159FC3-B31C-4F68-85C4-A8A7E21CED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5040" y="617040"/>
              <a:ext cx="5176440" cy="4373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159FC3-B31C-4F68-85C4-A8A7E21CED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5680" y="607680"/>
                <a:ext cx="5195160" cy="4392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36AB713-2758-4A17-90E6-DC7E1CC9A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67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9956</TotalTime>
  <Words>1369</Words>
  <Application>Microsoft Office PowerPoint</Application>
  <PresentationFormat>全屏显示(4:3)</PresentationFormat>
  <Paragraphs>241</Paragraphs>
  <Slides>22</Slides>
  <Notes>0</Notes>
  <HiddenSlides>0</HiddenSlides>
  <MMClips>21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黑体</vt:lpstr>
      <vt:lpstr>宋体</vt:lpstr>
      <vt:lpstr>Arial</vt:lpstr>
      <vt:lpstr>Symbol</vt:lpstr>
      <vt:lpstr>Tahoma</vt:lpstr>
      <vt:lpstr>Times New Roman</vt:lpstr>
      <vt:lpstr>Wingdings</vt:lpstr>
      <vt:lpstr>Blends</vt:lpstr>
      <vt:lpstr>PowerPoint 演示文稿</vt:lpstr>
      <vt:lpstr>第三章  词法分析</vt:lpstr>
      <vt:lpstr>PowerPoint 演示文稿</vt:lpstr>
      <vt:lpstr>3.1  词法分析器的角色</vt:lpstr>
      <vt:lpstr>3.1.2  基本术语</vt:lpstr>
      <vt:lpstr>基本术语（续）</vt:lpstr>
      <vt:lpstr>单词</vt:lpstr>
      <vt:lpstr>3.1.3  单词属性</vt:lpstr>
      <vt:lpstr>例3.1：E := M * C ** 2</vt:lpstr>
      <vt:lpstr>3.1.4  词法错误</vt:lpstr>
      <vt:lpstr>3.2  缓冲技术</vt:lpstr>
      <vt:lpstr>3.2.1  双缓冲技术</vt:lpstr>
      <vt:lpstr>双缓冲技术图示</vt:lpstr>
      <vt:lpstr>双缓冲技术伪代码</vt:lpstr>
      <vt:lpstr>3.2.2  哨兵（sentinel）技术</vt:lpstr>
      <vt:lpstr>使用哨兵技术的伪代码</vt:lpstr>
      <vt:lpstr>lcc的输入处理</vt:lpstr>
      <vt:lpstr>lcc的输入处理（续）</vt:lpstr>
      <vt:lpstr>lcc的输入处理（续）</vt:lpstr>
      <vt:lpstr>lcc的输入处理（续）</vt:lpstr>
      <vt:lpstr>Tiny-C的输入处理</vt:lpstr>
      <vt:lpstr>预习作业——基本概念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1331</cp:revision>
  <dcterms:created xsi:type="dcterms:W3CDTF">2003-06-05T11:51:39Z</dcterms:created>
  <dcterms:modified xsi:type="dcterms:W3CDTF">2020-10-08T00:07:17Z</dcterms:modified>
</cp:coreProperties>
</file>